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90" r:id="rId3"/>
    <p:sldId id="265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1" r:id="rId19"/>
    <p:sldId id="274" r:id="rId20"/>
    <p:sldId id="282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C7DE-B929-4A30-A05E-946DBE43C5CE}" type="doc">
      <dgm:prSet loTypeId="urn:microsoft.com/office/officeart/2005/8/layout/cycle5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24FDEA28-C1BD-4A85-A02D-350326202EDE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bg1"/>
              </a:solidFill>
              <a:latin typeface="Constantia" pitchFamily="18" charset="0"/>
            </a:rPr>
            <a:t>Empati kurma yetenekleri gelişmemiştir.</a:t>
          </a:r>
          <a:endParaRPr lang="tr-TR" sz="1600" dirty="0">
            <a:solidFill>
              <a:schemeClr val="bg1"/>
            </a:solidFill>
            <a:latin typeface="Constantia" pitchFamily="18" charset="0"/>
          </a:endParaRPr>
        </a:p>
      </dgm:t>
    </dgm:pt>
    <dgm:pt modelId="{C98DFC83-1E58-44F3-AD45-E4D3AC1C3C95}" type="parTrans" cxnId="{52FE17A3-E583-47AE-B7CE-6E95BED8158D}">
      <dgm:prSet/>
      <dgm:spPr/>
      <dgm:t>
        <a:bodyPr/>
        <a:lstStyle/>
        <a:p>
          <a:endParaRPr lang="tr-TR"/>
        </a:p>
      </dgm:t>
    </dgm:pt>
    <dgm:pt modelId="{D66F670A-5C20-47BB-97C2-E5D04D3D2526}" type="sibTrans" cxnId="{52FE17A3-E583-47AE-B7CE-6E95BED8158D}">
      <dgm:prSet/>
      <dgm:spPr/>
      <dgm:t>
        <a:bodyPr/>
        <a:lstStyle/>
        <a:p>
          <a:endParaRPr lang="tr-TR"/>
        </a:p>
      </dgm:t>
    </dgm:pt>
    <dgm:pt modelId="{481A1B43-6C70-4DEF-AE37-E2F9FCD023DE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bg1"/>
              </a:solidFill>
              <a:latin typeface="Constantia" pitchFamily="18" charset="0"/>
            </a:rPr>
            <a:t>Olayları ve arkadaşlarını kontrol etme  gereksinimi duyarlar.</a:t>
          </a:r>
          <a:endParaRPr lang="tr-TR" sz="1600" dirty="0">
            <a:solidFill>
              <a:schemeClr val="bg1"/>
            </a:solidFill>
            <a:latin typeface="Constantia" pitchFamily="18" charset="0"/>
          </a:endParaRPr>
        </a:p>
      </dgm:t>
    </dgm:pt>
    <dgm:pt modelId="{43933D58-45EB-41EE-9E61-038C00B77E10}" type="parTrans" cxnId="{FA2E2DE0-65CE-49F9-A7C4-396AE30DC925}">
      <dgm:prSet/>
      <dgm:spPr/>
      <dgm:t>
        <a:bodyPr/>
        <a:lstStyle/>
        <a:p>
          <a:endParaRPr lang="tr-TR"/>
        </a:p>
      </dgm:t>
    </dgm:pt>
    <dgm:pt modelId="{B26E3E28-1D30-4A0D-BBA1-442031A766A3}" type="sibTrans" cxnId="{FA2E2DE0-65CE-49F9-A7C4-396AE30DC925}">
      <dgm:prSet/>
      <dgm:spPr/>
      <dgm:t>
        <a:bodyPr/>
        <a:lstStyle/>
        <a:p>
          <a:endParaRPr lang="tr-TR"/>
        </a:p>
      </dgm:t>
    </dgm:pt>
    <dgm:pt modelId="{C052D5CE-996F-4B15-8AAE-20F9DE5D9EC4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bg1"/>
              </a:solidFill>
              <a:latin typeface="Constantia" pitchFamily="18" charset="0"/>
            </a:rPr>
            <a:t>Sosyal becerilerde ve ilişki kurma biçimlerinde yetersizlik vardır.</a:t>
          </a:r>
          <a:endParaRPr lang="tr-TR" sz="1600" dirty="0">
            <a:solidFill>
              <a:schemeClr val="bg1"/>
            </a:solidFill>
            <a:latin typeface="Constantia" pitchFamily="18" charset="0"/>
          </a:endParaRPr>
        </a:p>
      </dgm:t>
    </dgm:pt>
    <dgm:pt modelId="{9A7E23E9-1661-4718-946A-A110B6BC88D8}" type="parTrans" cxnId="{B4A22B75-9E4A-41A2-9E04-C0101FDF69E2}">
      <dgm:prSet/>
      <dgm:spPr/>
      <dgm:t>
        <a:bodyPr/>
        <a:lstStyle/>
        <a:p>
          <a:endParaRPr lang="tr-TR"/>
        </a:p>
      </dgm:t>
    </dgm:pt>
    <dgm:pt modelId="{579C0729-67B7-4347-918B-7E1ED9CB778B}" type="sibTrans" cxnId="{B4A22B75-9E4A-41A2-9E04-C0101FDF69E2}">
      <dgm:prSet/>
      <dgm:spPr/>
      <dgm:t>
        <a:bodyPr/>
        <a:lstStyle/>
        <a:p>
          <a:endParaRPr lang="tr-TR"/>
        </a:p>
      </dgm:t>
    </dgm:pt>
    <dgm:pt modelId="{F1ACCA26-554C-4BD2-8A62-06CFDBA156D5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bg1"/>
              </a:solidFill>
              <a:latin typeface="Constantia" pitchFamily="18" charset="0"/>
            </a:rPr>
            <a:t>Saldırgan ve dürtüsel bir yapıya sahiptirler.</a:t>
          </a:r>
          <a:endParaRPr lang="tr-TR" sz="1600" dirty="0">
            <a:solidFill>
              <a:schemeClr val="bg1"/>
            </a:solidFill>
            <a:latin typeface="Constantia" pitchFamily="18" charset="0"/>
          </a:endParaRPr>
        </a:p>
      </dgm:t>
    </dgm:pt>
    <dgm:pt modelId="{BBDF4A38-62D1-4745-9E42-84B87544727B}" type="parTrans" cxnId="{62664FE5-C121-48D6-9054-B91477B01137}">
      <dgm:prSet/>
      <dgm:spPr/>
      <dgm:t>
        <a:bodyPr/>
        <a:lstStyle/>
        <a:p>
          <a:endParaRPr lang="tr-TR"/>
        </a:p>
      </dgm:t>
    </dgm:pt>
    <dgm:pt modelId="{51C132BD-67DF-4000-A24F-9F06F5D30DD0}" type="sibTrans" cxnId="{62664FE5-C121-48D6-9054-B91477B01137}">
      <dgm:prSet/>
      <dgm:spPr/>
      <dgm:t>
        <a:bodyPr/>
        <a:lstStyle/>
        <a:p>
          <a:endParaRPr lang="tr-TR"/>
        </a:p>
      </dgm:t>
    </dgm:pt>
    <dgm:pt modelId="{78E54723-302C-4764-8349-DD947D188CD2}">
      <dgm:prSet custT="1"/>
      <dgm:spPr/>
      <dgm:t>
        <a:bodyPr/>
        <a:lstStyle/>
        <a:p>
          <a:r>
            <a:rPr lang="tr-TR" sz="1200" b="1" dirty="0" smtClean="0">
              <a:solidFill>
                <a:schemeClr val="bg1"/>
              </a:solidFill>
            </a:rPr>
            <a:t>Genellikle Bilimsel Ve Akademik Yönden Yetersiz Olup, Saygı Ve Güç Elde Edebilmek İçin Bunu Yaparlar Ve Akranlarından Yaşça Ve Fiziksel Olarak Büyük Olurlar.</a:t>
          </a:r>
          <a:endParaRPr lang="tr-TR" sz="1200" b="1" dirty="0">
            <a:solidFill>
              <a:schemeClr val="bg1"/>
            </a:solidFill>
          </a:endParaRPr>
        </a:p>
      </dgm:t>
    </dgm:pt>
    <dgm:pt modelId="{C780F115-A115-4E9D-AC92-A10A2FC365D7}" type="parTrans" cxnId="{962111DB-A6D3-4EB6-8E58-B442D2455F97}">
      <dgm:prSet/>
      <dgm:spPr/>
      <dgm:t>
        <a:bodyPr/>
        <a:lstStyle/>
        <a:p>
          <a:endParaRPr lang="tr-TR"/>
        </a:p>
      </dgm:t>
    </dgm:pt>
    <dgm:pt modelId="{37186C66-38CF-463E-A967-6F02CA58A0B9}" type="sibTrans" cxnId="{962111DB-A6D3-4EB6-8E58-B442D2455F97}">
      <dgm:prSet/>
      <dgm:spPr/>
      <dgm:t>
        <a:bodyPr/>
        <a:lstStyle/>
        <a:p>
          <a:endParaRPr lang="tr-TR"/>
        </a:p>
      </dgm:t>
    </dgm:pt>
    <dgm:pt modelId="{CCA39CB7-AC5B-4FA0-8C03-DD33F4457BDF}" type="pres">
      <dgm:prSet presAssocID="{117DC7DE-B929-4A30-A05E-946DBE43C5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928F69B-2286-4FD1-9098-0BFAAA7CA341}" type="pres">
      <dgm:prSet presAssocID="{24FDEA28-C1BD-4A85-A02D-350326202EDE}" presName="node" presStyleLbl="node1" presStyleIdx="0" presStyleCnt="5" custScaleX="105506" custScaleY="727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220F6E-7A64-4E45-8577-822806E76B91}" type="pres">
      <dgm:prSet presAssocID="{24FDEA28-C1BD-4A85-A02D-350326202EDE}" presName="spNode" presStyleCnt="0"/>
      <dgm:spPr/>
    </dgm:pt>
    <dgm:pt modelId="{41A96AC2-C939-4B42-879F-3D50A37C8729}" type="pres">
      <dgm:prSet presAssocID="{D66F670A-5C20-47BB-97C2-E5D04D3D2526}" presName="sibTrans" presStyleLbl="sibTrans1D1" presStyleIdx="0" presStyleCnt="5"/>
      <dgm:spPr/>
      <dgm:t>
        <a:bodyPr/>
        <a:lstStyle/>
        <a:p>
          <a:endParaRPr lang="tr-TR"/>
        </a:p>
      </dgm:t>
    </dgm:pt>
    <dgm:pt modelId="{D9D75F33-4EEE-4B51-BFEB-CBE068037E58}" type="pres">
      <dgm:prSet presAssocID="{481A1B43-6C70-4DEF-AE37-E2F9FCD023DE}" presName="node" presStyleLbl="node1" presStyleIdx="1" presStyleCnt="5" custScaleX="112521" custScaleY="822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FF8330-B966-4F71-8935-4D7E5CDED951}" type="pres">
      <dgm:prSet presAssocID="{481A1B43-6C70-4DEF-AE37-E2F9FCD023DE}" presName="spNode" presStyleCnt="0"/>
      <dgm:spPr/>
    </dgm:pt>
    <dgm:pt modelId="{56D652DE-1C5E-48E2-9A65-EFFBF667B983}" type="pres">
      <dgm:prSet presAssocID="{B26E3E28-1D30-4A0D-BBA1-442031A766A3}" presName="sibTrans" presStyleLbl="sibTrans1D1" presStyleIdx="1" presStyleCnt="5"/>
      <dgm:spPr/>
      <dgm:t>
        <a:bodyPr/>
        <a:lstStyle/>
        <a:p>
          <a:endParaRPr lang="tr-TR"/>
        </a:p>
      </dgm:t>
    </dgm:pt>
    <dgm:pt modelId="{0EAD4B66-E8CD-4A34-9133-4B92A9DD19DE}" type="pres">
      <dgm:prSet presAssocID="{78E54723-302C-4764-8349-DD947D188CD2}" presName="node" presStyleLbl="node1" presStyleIdx="2" presStyleCnt="5" custScaleX="122059" custScaleY="914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25FB0A-27B5-4030-A19E-19C21E0BAD43}" type="pres">
      <dgm:prSet presAssocID="{78E54723-302C-4764-8349-DD947D188CD2}" presName="spNode" presStyleCnt="0"/>
      <dgm:spPr/>
    </dgm:pt>
    <dgm:pt modelId="{796F2355-CA6D-4CDC-9B31-346646CBD98B}" type="pres">
      <dgm:prSet presAssocID="{37186C66-38CF-463E-A967-6F02CA58A0B9}" presName="sibTrans" presStyleLbl="sibTrans1D1" presStyleIdx="2" presStyleCnt="5"/>
      <dgm:spPr/>
      <dgm:t>
        <a:bodyPr/>
        <a:lstStyle/>
        <a:p>
          <a:endParaRPr lang="tr-TR"/>
        </a:p>
      </dgm:t>
    </dgm:pt>
    <dgm:pt modelId="{CA0430FA-21A2-4208-A169-A4B388A67E31}" type="pres">
      <dgm:prSet presAssocID="{C052D5CE-996F-4B15-8AAE-20F9DE5D9EC4}" presName="node" presStyleLbl="node1" presStyleIdx="3" presStyleCnt="5" custScaleX="113211" custScaleY="813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EEFAD2-A9FB-4B57-A5C4-DC49FB71B23F}" type="pres">
      <dgm:prSet presAssocID="{C052D5CE-996F-4B15-8AAE-20F9DE5D9EC4}" presName="spNode" presStyleCnt="0"/>
      <dgm:spPr/>
    </dgm:pt>
    <dgm:pt modelId="{784E97AA-7690-4106-8ECF-8FB248631CFF}" type="pres">
      <dgm:prSet presAssocID="{579C0729-67B7-4347-918B-7E1ED9CB778B}" presName="sibTrans" presStyleLbl="sibTrans1D1" presStyleIdx="3" presStyleCnt="5"/>
      <dgm:spPr/>
      <dgm:t>
        <a:bodyPr/>
        <a:lstStyle/>
        <a:p>
          <a:endParaRPr lang="tr-TR"/>
        </a:p>
      </dgm:t>
    </dgm:pt>
    <dgm:pt modelId="{536FF6A5-6174-4AC3-9C9C-F102D46932F3}" type="pres">
      <dgm:prSet presAssocID="{F1ACCA26-554C-4BD2-8A62-06CFDBA156D5}" presName="node" presStyleLbl="node1" presStyleIdx="4" presStyleCnt="5" custScaleX="106260" custScaleY="908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185A4C-06FA-4F7B-9541-5141CD77E091}" type="pres">
      <dgm:prSet presAssocID="{F1ACCA26-554C-4BD2-8A62-06CFDBA156D5}" presName="spNode" presStyleCnt="0"/>
      <dgm:spPr/>
    </dgm:pt>
    <dgm:pt modelId="{CD10C235-A3FB-4C38-B985-AD5B2032AE7D}" type="pres">
      <dgm:prSet presAssocID="{51C132BD-67DF-4000-A24F-9F06F5D30DD0}" presName="sibTrans" presStyleLbl="sibTrans1D1" presStyleIdx="4" presStyleCnt="5"/>
      <dgm:spPr/>
      <dgm:t>
        <a:bodyPr/>
        <a:lstStyle/>
        <a:p>
          <a:endParaRPr lang="tr-TR"/>
        </a:p>
      </dgm:t>
    </dgm:pt>
  </dgm:ptLst>
  <dgm:cxnLst>
    <dgm:cxn modelId="{52FE17A3-E583-47AE-B7CE-6E95BED8158D}" srcId="{117DC7DE-B929-4A30-A05E-946DBE43C5CE}" destId="{24FDEA28-C1BD-4A85-A02D-350326202EDE}" srcOrd="0" destOrd="0" parTransId="{C98DFC83-1E58-44F3-AD45-E4D3AC1C3C95}" sibTransId="{D66F670A-5C20-47BB-97C2-E5D04D3D2526}"/>
    <dgm:cxn modelId="{FA2E2DE0-65CE-49F9-A7C4-396AE30DC925}" srcId="{117DC7DE-B929-4A30-A05E-946DBE43C5CE}" destId="{481A1B43-6C70-4DEF-AE37-E2F9FCD023DE}" srcOrd="1" destOrd="0" parTransId="{43933D58-45EB-41EE-9E61-038C00B77E10}" sibTransId="{B26E3E28-1D30-4A0D-BBA1-442031A766A3}"/>
    <dgm:cxn modelId="{64BAD8EF-D18A-45AE-B86B-A7ECC4944681}" type="presOf" srcId="{37186C66-38CF-463E-A967-6F02CA58A0B9}" destId="{796F2355-CA6D-4CDC-9B31-346646CBD98B}" srcOrd="0" destOrd="0" presId="urn:microsoft.com/office/officeart/2005/8/layout/cycle5"/>
    <dgm:cxn modelId="{A0E095A8-B0A7-4DE3-986E-2446743C2888}" type="presOf" srcId="{24FDEA28-C1BD-4A85-A02D-350326202EDE}" destId="{C928F69B-2286-4FD1-9098-0BFAAA7CA341}" srcOrd="0" destOrd="0" presId="urn:microsoft.com/office/officeart/2005/8/layout/cycle5"/>
    <dgm:cxn modelId="{73044E47-A3AC-493C-8526-4771540E20C0}" type="presOf" srcId="{117DC7DE-B929-4A30-A05E-946DBE43C5CE}" destId="{CCA39CB7-AC5B-4FA0-8C03-DD33F4457BDF}" srcOrd="0" destOrd="0" presId="urn:microsoft.com/office/officeart/2005/8/layout/cycle5"/>
    <dgm:cxn modelId="{5F630731-1141-4F6B-80D2-06570232BC27}" type="presOf" srcId="{C052D5CE-996F-4B15-8AAE-20F9DE5D9EC4}" destId="{CA0430FA-21A2-4208-A169-A4B388A67E31}" srcOrd="0" destOrd="0" presId="urn:microsoft.com/office/officeart/2005/8/layout/cycle5"/>
    <dgm:cxn modelId="{C738B17F-52C9-4B0E-B31C-0AF3F17794F2}" type="presOf" srcId="{51C132BD-67DF-4000-A24F-9F06F5D30DD0}" destId="{CD10C235-A3FB-4C38-B985-AD5B2032AE7D}" srcOrd="0" destOrd="0" presId="urn:microsoft.com/office/officeart/2005/8/layout/cycle5"/>
    <dgm:cxn modelId="{962111DB-A6D3-4EB6-8E58-B442D2455F97}" srcId="{117DC7DE-B929-4A30-A05E-946DBE43C5CE}" destId="{78E54723-302C-4764-8349-DD947D188CD2}" srcOrd="2" destOrd="0" parTransId="{C780F115-A115-4E9D-AC92-A10A2FC365D7}" sibTransId="{37186C66-38CF-463E-A967-6F02CA58A0B9}"/>
    <dgm:cxn modelId="{23D30D03-49E3-4A76-91A5-5A8B9384189A}" type="presOf" srcId="{481A1B43-6C70-4DEF-AE37-E2F9FCD023DE}" destId="{D9D75F33-4EEE-4B51-BFEB-CBE068037E58}" srcOrd="0" destOrd="0" presId="urn:microsoft.com/office/officeart/2005/8/layout/cycle5"/>
    <dgm:cxn modelId="{81FF2B4A-B123-4627-AC6B-DA4ED925B33F}" type="presOf" srcId="{D66F670A-5C20-47BB-97C2-E5D04D3D2526}" destId="{41A96AC2-C939-4B42-879F-3D50A37C8729}" srcOrd="0" destOrd="0" presId="urn:microsoft.com/office/officeart/2005/8/layout/cycle5"/>
    <dgm:cxn modelId="{DFA0719B-85BA-49DE-A241-A82D63303A51}" type="presOf" srcId="{B26E3E28-1D30-4A0D-BBA1-442031A766A3}" destId="{56D652DE-1C5E-48E2-9A65-EFFBF667B983}" srcOrd="0" destOrd="0" presId="urn:microsoft.com/office/officeart/2005/8/layout/cycle5"/>
    <dgm:cxn modelId="{B4A22B75-9E4A-41A2-9E04-C0101FDF69E2}" srcId="{117DC7DE-B929-4A30-A05E-946DBE43C5CE}" destId="{C052D5CE-996F-4B15-8AAE-20F9DE5D9EC4}" srcOrd="3" destOrd="0" parTransId="{9A7E23E9-1661-4718-946A-A110B6BC88D8}" sibTransId="{579C0729-67B7-4347-918B-7E1ED9CB778B}"/>
    <dgm:cxn modelId="{62664FE5-C121-48D6-9054-B91477B01137}" srcId="{117DC7DE-B929-4A30-A05E-946DBE43C5CE}" destId="{F1ACCA26-554C-4BD2-8A62-06CFDBA156D5}" srcOrd="4" destOrd="0" parTransId="{BBDF4A38-62D1-4745-9E42-84B87544727B}" sibTransId="{51C132BD-67DF-4000-A24F-9F06F5D30DD0}"/>
    <dgm:cxn modelId="{4FDBE904-6948-47FC-B256-1170BA45915F}" type="presOf" srcId="{78E54723-302C-4764-8349-DD947D188CD2}" destId="{0EAD4B66-E8CD-4A34-9133-4B92A9DD19DE}" srcOrd="0" destOrd="0" presId="urn:microsoft.com/office/officeart/2005/8/layout/cycle5"/>
    <dgm:cxn modelId="{8701BFAC-982E-40ED-A10A-4848A9C000CE}" type="presOf" srcId="{579C0729-67B7-4347-918B-7E1ED9CB778B}" destId="{784E97AA-7690-4106-8ECF-8FB248631CFF}" srcOrd="0" destOrd="0" presId="urn:microsoft.com/office/officeart/2005/8/layout/cycle5"/>
    <dgm:cxn modelId="{B9B5EB29-85D1-48C3-AD44-1BCFE936FD90}" type="presOf" srcId="{F1ACCA26-554C-4BD2-8A62-06CFDBA156D5}" destId="{536FF6A5-6174-4AC3-9C9C-F102D46932F3}" srcOrd="0" destOrd="0" presId="urn:microsoft.com/office/officeart/2005/8/layout/cycle5"/>
    <dgm:cxn modelId="{F06783B6-80FF-45D2-B521-D5C75F67418D}" type="presParOf" srcId="{CCA39CB7-AC5B-4FA0-8C03-DD33F4457BDF}" destId="{C928F69B-2286-4FD1-9098-0BFAAA7CA341}" srcOrd="0" destOrd="0" presId="urn:microsoft.com/office/officeart/2005/8/layout/cycle5"/>
    <dgm:cxn modelId="{4FD272D4-F6D8-441E-8651-F1B06B9B5BDF}" type="presParOf" srcId="{CCA39CB7-AC5B-4FA0-8C03-DD33F4457BDF}" destId="{7D220F6E-7A64-4E45-8577-822806E76B91}" srcOrd="1" destOrd="0" presId="urn:microsoft.com/office/officeart/2005/8/layout/cycle5"/>
    <dgm:cxn modelId="{3043687B-61CF-4153-AA32-3DE13BCBA6D6}" type="presParOf" srcId="{CCA39CB7-AC5B-4FA0-8C03-DD33F4457BDF}" destId="{41A96AC2-C939-4B42-879F-3D50A37C8729}" srcOrd="2" destOrd="0" presId="urn:microsoft.com/office/officeart/2005/8/layout/cycle5"/>
    <dgm:cxn modelId="{95115836-411A-4862-8BAC-595009D9FD74}" type="presParOf" srcId="{CCA39CB7-AC5B-4FA0-8C03-DD33F4457BDF}" destId="{D9D75F33-4EEE-4B51-BFEB-CBE068037E58}" srcOrd="3" destOrd="0" presId="urn:microsoft.com/office/officeart/2005/8/layout/cycle5"/>
    <dgm:cxn modelId="{F86212C2-332D-430E-B6A0-6D325576F6BD}" type="presParOf" srcId="{CCA39CB7-AC5B-4FA0-8C03-DD33F4457BDF}" destId="{F2FF8330-B966-4F71-8935-4D7E5CDED951}" srcOrd="4" destOrd="0" presId="urn:microsoft.com/office/officeart/2005/8/layout/cycle5"/>
    <dgm:cxn modelId="{B76096B5-4F5F-4D1B-8D6E-057645B15EF0}" type="presParOf" srcId="{CCA39CB7-AC5B-4FA0-8C03-DD33F4457BDF}" destId="{56D652DE-1C5E-48E2-9A65-EFFBF667B983}" srcOrd="5" destOrd="0" presId="urn:microsoft.com/office/officeart/2005/8/layout/cycle5"/>
    <dgm:cxn modelId="{332F0C10-6EC9-4408-9104-2FEFD2627738}" type="presParOf" srcId="{CCA39CB7-AC5B-4FA0-8C03-DD33F4457BDF}" destId="{0EAD4B66-E8CD-4A34-9133-4B92A9DD19DE}" srcOrd="6" destOrd="0" presId="urn:microsoft.com/office/officeart/2005/8/layout/cycle5"/>
    <dgm:cxn modelId="{06FEF8C8-5229-4954-A9C9-F111B7E6ACB5}" type="presParOf" srcId="{CCA39CB7-AC5B-4FA0-8C03-DD33F4457BDF}" destId="{3025FB0A-27B5-4030-A19E-19C21E0BAD43}" srcOrd="7" destOrd="0" presId="urn:microsoft.com/office/officeart/2005/8/layout/cycle5"/>
    <dgm:cxn modelId="{167FE3E1-CC58-4561-BCBF-AA7D2EA2DFF2}" type="presParOf" srcId="{CCA39CB7-AC5B-4FA0-8C03-DD33F4457BDF}" destId="{796F2355-CA6D-4CDC-9B31-346646CBD98B}" srcOrd="8" destOrd="0" presId="urn:microsoft.com/office/officeart/2005/8/layout/cycle5"/>
    <dgm:cxn modelId="{CD18A2D5-AECD-435C-8AA9-40E7F7375714}" type="presParOf" srcId="{CCA39CB7-AC5B-4FA0-8C03-DD33F4457BDF}" destId="{CA0430FA-21A2-4208-A169-A4B388A67E31}" srcOrd="9" destOrd="0" presId="urn:microsoft.com/office/officeart/2005/8/layout/cycle5"/>
    <dgm:cxn modelId="{89D87F19-2CDE-4EEF-AF62-E4E0EA0B3E0C}" type="presParOf" srcId="{CCA39CB7-AC5B-4FA0-8C03-DD33F4457BDF}" destId="{95EEFAD2-A9FB-4B57-A5C4-DC49FB71B23F}" srcOrd="10" destOrd="0" presId="urn:microsoft.com/office/officeart/2005/8/layout/cycle5"/>
    <dgm:cxn modelId="{7A3002DB-F26B-40BE-BB4C-8E8B4490C38D}" type="presParOf" srcId="{CCA39CB7-AC5B-4FA0-8C03-DD33F4457BDF}" destId="{784E97AA-7690-4106-8ECF-8FB248631CFF}" srcOrd="11" destOrd="0" presId="urn:microsoft.com/office/officeart/2005/8/layout/cycle5"/>
    <dgm:cxn modelId="{1ED8E24C-93D3-4A64-89C8-3B8FC6A1C473}" type="presParOf" srcId="{CCA39CB7-AC5B-4FA0-8C03-DD33F4457BDF}" destId="{536FF6A5-6174-4AC3-9C9C-F102D46932F3}" srcOrd="12" destOrd="0" presId="urn:microsoft.com/office/officeart/2005/8/layout/cycle5"/>
    <dgm:cxn modelId="{E1FA7947-FCF4-468D-A624-3774DA9D2050}" type="presParOf" srcId="{CCA39CB7-AC5B-4FA0-8C03-DD33F4457BDF}" destId="{48185A4C-06FA-4F7B-9541-5141CD77E091}" srcOrd="13" destOrd="0" presId="urn:microsoft.com/office/officeart/2005/8/layout/cycle5"/>
    <dgm:cxn modelId="{F5334BBB-6822-4536-8A01-02C3F2A6608E}" type="presParOf" srcId="{CCA39CB7-AC5B-4FA0-8C03-DD33F4457BDF}" destId="{CD10C235-A3FB-4C38-B985-AD5B2032AE7D}" srcOrd="14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A8F5F-BADA-4946-AA75-EF6BEF79EF0D}" type="doc">
      <dgm:prSet loTypeId="urn:microsoft.com/office/officeart/2005/8/layout/cycle5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074ED995-142C-457F-B008-0F474C96CAA0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bg1"/>
              </a:solidFill>
              <a:latin typeface="Constantia" pitchFamily="18" charset="0"/>
            </a:rPr>
            <a:t>Utangaç ve içine kapanıktırlar.</a:t>
          </a:r>
          <a:endParaRPr lang="tr-TR" sz="1600" dirty="0">
            <a:solidFill>
              <a:schemeClr val="bg1"/>
            </a:solidFill>
            <a:latin typeface="Constantia" pitchFamily="18" charset="0"/>
          </a:endParaRPr>
        </a:p>
      </dgm:t>
    </dgm:pt>
    <dgm:pt modelId="{43180F4A-4E5F-4B07-BE0B-41652A726B77}" type="parTrans" cxnId="{85D4B097-9EA3-4EAE-B28D-2AB99395E28A}">
      <dgm:prSet/>
      <dgm:spPr/>
      <dgm:t>
        <a:bodyPr/>
        <a:lstStyle/>
        <a:p>
          <a:endParaRPr lang="tr-TR"/>
        </a:p>
      </dgm:t>
    </dgm:pt>
    <dgm:pt modelId="{E17906A9-7E60-4342-8B11-49B8C0CF2F91}" type="sibTrans" cxnId="{85D4B097-9EA3-4EAE-B28D-2AB99395E28A}">
      <dgm:prSet/>
      <dgm:spPr/>
      <dgm:t>
        <a:bodyPr/>
        <a:lstStyle/>
        <a:p>
          <a:endParaRPr lang="tr-TR"/>
        </a:p>
      </dgm:t>
    </dgm:pt>
    <dgm:pt modelId="{6A98B54D-5D32-4435-9940-1EF11611865F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bg1"/>
              </a:solidFill>
              <a:latin typeface="Constantia" pitchFamily="18" charset="0"/>
            </a:rPr>
            <a:t>Genellikle aşırı koruyucu ailelerin çocuklarıdır.</a:t>
          </a:r>
          <a:endParaRPr lang="tr-TR" sz="1600" dirty="0">
            <a:solidFill>
              <a:schemeClr val="bg1"/>
            </a:solidFill>
            <a:latin typeface="Constantia" pitchFamily="18" charset="0"/>
          </a:endParaRPr>
        </a:p>
      </dgm:t>
    </dgm:pt>
    <dgm:pt modelId="{0FDF6DBF-FBE8-4B54-AF97-8104DAA526E2}" type="parTrans" cxnId="{F22C5776-CA96-47A6-95EF-914DE6ABF220}">
      <dgm:prSet/>
      <dgm:spPr/>
      <dgm:t>
        <a:bodyPr/>
        <a:lstStyle/>
        <a:p>
          <a:endParaRPr lang="tr-TR"/>
        </a:p>
      </dgm:t>
    </dgm:pt>
    <dgm:pt modelId="{E95DA819-1A43-4783-9EE7-898241963AB3}" type="sibTrans" cxnId="{F22C5776-CA96-47A6-95EF-914DE6ABF220}">
      <dgm:prSet/>
      <dgm:spPr/>
      <dgm:t>
        <a:bodyPr/>
        <a:lstStyle/>
        <a:p>
          <a:endParaRPr lang="tr-TR"/>
        </a:p>
      </dgm:t>
    </dgm:pt>
    <dgm:pt modelId="{AFFCCD60-9FD5-4C0D-8E64-2256DF815AFE}">
      <dgm:prSet phldrT="[Metin]" custT="1"/>
      <dgm:spPr/>
      <dgm:t>
        <a:bodyPr/>
        <a:lstStyle/>
        <a:p>
          <a:pPr algn="l"/>
          <a:r>
            <a:rPr lang="tr-TR" sz="1300" dirty="0" smtClean="0">
              <a:solidFill>
                <a:schemeClr val="bg1"/>
              </a:solidFill>
              <a:latin typeface="Constantia" pitchFamily="18" charset="0"/>
            </a:rPr>
            <a:t>Farklı özelliklere sahip olabilirler. Kekemelik, gözlük kullanımı,diş aparatı kullanma vb.</a:t>
          </a:r>
          <a:endParaRPr lang="tr-TR" sz="1300" dirty="0">
            <a:solidFill>
              <a:schemeClr val="bg1"/>
            </a:solidFill>
            <a:latin typeface="Constantia" pitchFamily="18" charset="0"/>
          </a:endParaRPr>
        </a:p>
      </dgm:t>
    </dgm:pt>
    <dgm:pt modelId="{B3CBB43C-055D-48DE-8A8F-71CF4E813916}" type="parTrans" cxnId="{342FCCD0-A444-4904-B772-1EFDEB1173F5}">
      <dgm:prSet/>
      <dgm:spPr/>
      <dgm:t>
        <a:bodyPr/>
        <a:lstStyle/>
        <a:p>
          <a:endParaRPr lang="tr-TR"/>
        </a:p>
      </dgm:t>
    </dgm:pt>
    <dgm:pt modelId="{CCB65FD2-88E3-43F3-9B0C-7C04C3F2862D}" type="sibTrans" cxnId="{342FCCD0-A444-4904-B772-1EFDEB1173F5}">
      <dgm:prSet/>
      <dgm:spPr/>
      <dgm:t>
        <a:bodyPr/>
        <a:lstStyle/>
        <a:p>
          <a:endParaRPr lang="tr-TR"/>
        </a:p>
      </dgm:t>
    </dgm:pt>
    <dgm:pt modelId="{C9539594-BFD8-4B84-9630-AFF34E6F6CFA}">
      <dgm:prSet phldrT="[Metin]" custT="1"/>
      <dgm:spPr/>
      <dgm:t>
        <a:bodyPr/>
        <a:lstStyle/>
        <a:p>
          <a:r>
            <a:rPr lang="tr-TR" sz="1600" dirty="0" smtClean="0">
              <a:solidFill>
                <a:schemeClr val="bg1"/>
              </a:solidFill>
              <a:latin typeface="Constantia" pitchFamily="18" charset="0"/>
            </a:rPr>
            <a:t>Genellikle pasif ve boyun eğici bir yapıya sahiplerdir.</a:t>
          </a:r>
          <a:endParaRPr lang="tr-TR" sz="1600" dirty="0">
            <a:solidFill>
              <a:schemeClr val="bg1"/>
            </a:solidFill>
            <a:latin typeface="Constantia" pitchFamily="18" charset="0"/>
          </a:endParaRPr>
        </a:p>
      </dgm:t>
    </dgm:pt>
    <dgm:pt modelId="{980732D0-C329-41CB-92DB-72E9A87104A7}" type="parTrans" cxnId="{952F6FCA-441E-4BDA-8FE4-E1853B45321A}">
      <dgm:prSet/>
      <dgm:spPr/>
      <dgm:t>
        <a:bodyPr/>
        <a:lstStyle/>
        <a:p>
          <a:endParaRPr lang="tr-TR"/>
        </a:p>
      </dgm:t>
    </dgm:pt>
    <dgm:pt modelId="{C56EC588-F0C0-4B57-A5E9-AB359C389B22}" type="sibTrans" cxnId="{952F6FCA-441E-4BDA-8FE4-E1853B45321A}">
      <dgm:prSet/>
      <dgm:spPr/>
      <dgm:t>
        <a:bodyPr/>
        <a:lstStyle/>
        <a:p>
          <a:endParaRPr lang="tr-TR"/>
        </a:p>
      </dgm:t>
    </dgm:pt>
    <dgm:pt modelId="{FBA1B30E-A8F6-45A0-A64A-48A1BE997C13}" type="pres">
      <dgm:prSet presAssocID="{287A8F5F-BADA-4946-AA75-EF6BEF79EF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1F5EA30-E904-4FAA-8897-05AD82118122}" type="pres">
      <dgm:prSet presAssocID="{074ED995-142C-457F-B008-0F474C96CAA0}" presName="node" presStyleLbl="node1" presStyleIdx="0" presStyleCnt="4" custScaleY="651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55946A-EB65-44FF-A578-BE2D6C3384E7}" type="pres">
      <dgm:prSet presAssocID="{074ED995-142C-457F-B008-0F474C96CAA0}" presName="spNode" presStyleCnt="0"/>
      <dgm:spPr/>
    </dgm:pt>
    <dgm:pt modelId="{58EEB1CB-8EFE-4171-B673-821F9645AF6D}" type="pres">
      <dgm:prSet presAssocID="{E17906A9-7E60-4342-8B11-49B8C0CF2F91}" presName="sibTrans" presStyleLbl="sibTrans1D1" presStyleIdx="0" presStyleCnt="4"/>
      <dgm:spPr/>
      <dgm:t>
        <a:bodyPr/>
        <a:lstStyle/>
        <a:p>
          <a:endParaRPr lang="tr-TR"/>
        </a:p>
      </dgm:t>
    </dgm:pt>
    <dgm:pt modelId="{06652762-DAE4-4F65-8E66-0B2A297B4C73}" type="pres">
      <dgm:prSet presAssocID="{6A98B54D-5D32-4435-9940-1EF11611865F}" presName="node" presStyleLbl="node1" presStyleIdx="1" presStyleCnt="4" custScaleY="758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7088B9-8AA7-4064-8C3D-F9B7B3EEB0C8}" type="pres">
      <dgm:prSet presAssocID="{6A98B54D-5D32-4435-9940-1EF11611865F}" presName="spNode" presStyleCnt="0"/>
      <dgm:spPr/>
    </dgm:pt>
    <dgm:pt modelId="{92DF1127-0F2C-4979-B9C5-14E8C3B444A3}" type="pres">
      <dgm:prSet presAssocID="{E95DA819-1A43-4783-9EE7-898241963AB3}" presName="sibTrans" presStyleLbl="sibTrans1D1" presStyleIdx="1" presStyleCnt="4"/>
      <dgm:spPr/>
      <dgm:t>
        <a:bodyPr/>
        <a:lstStyle/>
        <a:p>
          <a:endParaRPr lang="tr-TR"/>
        </a:p>
      </dgm:t>
    </dgm:pt>
    <dgm:pt modelId="{CCD868AD-9289-43A2-8F80-6F8C8B2AFCAF}" type="pres">
      <dgm:prSet presAssocID="{AFFCCD60-9FD5-4C0D-8E64-2256DF815AFE}" presName="node" presStyleLbl="node1" presStyleIdx="2" presStyleCnt="4" custScaleX="115360" custScaleY="734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17DE94-7B03-4B2E-95F2-3762C00942B0}" type="pres">
      <dgm:prSet presAssocID="{AFFCCD60-9FD5-4C0D-8E64-2256DF815AFE}" presName="spNode" presStyleCnt="0"/>
      <dgm:spPr/>
    </dgm:pt>
    <dgm:pt modelId="{D2D3C536-DED1-43C2-AFA8-E84FA285F0D4}" type="pres">
      <dgm:prSet presAssocID="{CCB65FD2-88E3-43F3-9B0C-7C04C3F2862D}" presName="sibTrans" presStyleLbl="sibTrans1D1" presStyleIdx="2" presStyleCnt="4"/>
      <dgm:spPr/>
      <dgm:t>
        <a:bodyPr/>
        <a:lstStyle/>
        <a:p>
          <a:endParaRPr lang="tr-TR"/>
        </a:p>
      </dgm:t>
    </dgm:pt>
    <dgm:pt modelId="{0E5006B9-D122-4B30-A369-F56A1446CE5C}" type="pres">
      <dgm:prSet presAssocID="{C9539594-BFD8-4B84-9630-AFF34E6F6CFA}" presName="node" presStyleLbl="node1" presStyleIdx="3" presStyleCnt="4" custScaleY="776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EC9C6F-9AEF-48D1-B904-FDA833605E73}" type="pres">
      <dgm:prSet presAssocID="{C9539594-BFD8-4B84-9630-AFF34E6F6CFA}" presName="spNode" presStyleCnt="0"/>
      <dgm:spPr/>
    </dgm:pt>
    <dgm:pt modelId="{20DDE09D-DEDC-4223-8219-1F0152175835}" type="pres">
      <dgm:prSet presAssocID="{C56EC588-F0C0-4B57-A5E9-AB359C389B22}" presName="sibTrans" presStyleLbl="sibTrans1D1" presStyleIdx="3" presStyleCnt="4"/>
      <dgm:spPr/>
      <dgm:t>
        <a:bodyPr/>
        <a:lstStyle/>
        <a:p>
          <a:endParaRPr lang="tr-TR"/>
        </a:p>
      </dgm:t>
    </dgm:pt>
  </dgm:ptLst>
  <dgm:cxnLst>
    <dgm:cxn modelId="{342FCCD0-A444-4904-B772-1EFDEB1173F5}" srcId="{287A8F5F-BADA-4946-AA75-EF6BEF79EF0D}" destId="{AFFCCD60-9FD5-4C0D-8E64-2256DF815AFE}" srcOrd="2" destOrd="0" parTransId="{B3CBB43C-055D-48DE-8A8F-71CF4E813916}" sibTransId="{CCB65FD2-88E3-43F3-9B0C-7C04C3F2862D}"/>
    <dgm:cxn modelId="{08C36467-96DF-4E4A-BCAE-0498E67D9682}" type="presOf" srcId="{074ED995-142C-457F-B008-0F474C96CAA0}" destId="{51F5EA30-E904-4FAA-8897-05AD82118122}" srcOrd="0" destOrd="0" presId="urn:microsoft.com/office/officeart/2005/8/layout/cycle5"/>
    <dgm:cxn modelId="{0D2BACE0-AF08-416E-A56A-BA608EA2CDBE}" type="presOf" srcId="{CCB65FD2-88E3-43F3-9B0C-7C04C3F2862D}" destId="{D2D3C536-DED1-43C2-AFA8-E84FA285F0D4}" srcOrd="0" destOrd="0" presId="urn:microsoft.com/office/officeart/2005/8/layout/cycle5"/>
    <dgm:cxn modelId="{952F6FCA-441E-4BDA-8FE4-E1853B45321A}" srcId="{287A8F5F-BADA-4946-AA75-EF6BEF79EF0D}" destId="{C9539594-BFD8-4B84-9630-AFF34E6F6CFA}" srcOrd="3" destOrd="0" parTransId="{980732D0-C329-41CB-92DB-72E9A87104A7}" sibTransId="{C56EC588-F0C0-4B57-A5E9-AB359C389B22}"/>
    <dgm:cxn modelId="{85D4B097-9EA3-4EAE-B28D-2AB99395E28A}" srcId="{287A8F5F-BADA-4946-AA75-EF6BEF79EF0D}" destId="{074ED995-142C-457F-B008-0F474C96CAA0}" srcOrd="0" destOrd="0" parTransId="{43180F4A-4E5F-4B07-BE0B-41652A726B77}" sibTransId="{E17906A9-7E60-4342-8B11-49B8C0CF2F91}"/>
    <dgm:cxn modelId="{80829DA2-E5AE-4E56-9CAD-58A214DC9467}" type="presOf" srcId="{E95DA819-1A43-4783-9EE7-898241963AB3}" destId="{92DF1127-0F2C-4979-B9C5-14E8C3B444A3}" srcOrd="0" destOrd="0" presId="urn:microsoft.com/office/officeart/2005/8/layout/cycle5"/>
    <dgm:cxn modelId="{F8330C00-0384-48AD-AA34-C3F50D1F98A3}" type="presOf" srcId="{6A98B54D-5D32-4435-9940-1EF11611865F}" destId="{06652762-DAE4-4F65-8E66-0B2A297B4C73}" srcOrd="0" destOrd="0" presId="urn:microsoft.com/office/officeart/2005/8/layout/cycle5"/>
    <dgm:cxn modelId="{F22C5776-CA96-47A6-95EF-914DE6ABF220}" srcId="{287A8F5F-BADA-4946-AA75-EF6BEF79EF0D}" destId="{6A98B54D-5D32-4435-9940-1EF11611865F}" srcOrd="1" destOrd="0" parTransId="{0FDF6DBF-FBE8-4B54-AF97-8104DAA526E2}" sibTransId="{E95DA819-1A43-4783-9EE7-898241963AB3}"/>
    <dgm:cxn modelId="{FC103346-3444-4C69-9ECA-683408BA7C4C}" type="presOf" srcId="{E17906A9-7E60-4342-8B11-49B8C0CF2F91}" destId="{58EEB1CB-8EFE-4171-B673-821F9645AF6D}" srcOrd="0" destOrd="0" presId="urn:microsoft.com/office/officeart/2005/8/layout/cycle5"/>
    <dgm:cxn modelId="{F31B2366-754A-4437-9425-8B1DBE751060}" type="presOf" srcId="{287A8F5F-BADA-4946-AA75-EF6BEF79EF0D}" destId="{FBA1B30E-A8F6-45A0-A64A-48A1BE997C13}" srcOrd="0" destOrd="0" presId="urn:microsoft.com/office/officeart/2005/8/layout/cycle5"/>
    <dgm:cxn modelId="{5E02B4A7-2F56-41F1-98FF-E79087F0F82E}" type="presOf" srcId="{AFFCCD60-9FD5-4C0D-8E64-2256DF815AFE}" destId="{CCD868AD-9289-43A2-8F80-6F8C8B2AFCAF}" srcOrd="0" destOrd="0" presId="urn:microsoft.com/office/officeart/2005/8/layout/cycle5"/>
    <dgm:cxn modelId="{7759471A-B3B8-4332-B443-2ABA738A8450}" type="presOf" srcId="{C9539594-BFD8-4B84-9630-AFF34E6F6CFA}" destId="{0E5006B9-D122-4B30-A369-F56A1446CE5C}" srcOrd="0" destOrd="0" presId="urn:microsoft.com/office/officeart/2005/8/layout/cycle5"/>
    <dgm:cxn modelId="{2952CCA4-8494-494C-88F9-59F53B4EBA83}" type="presOf" srcId="{C56EC588-F0C0-4B57-A5E9-AB359C389B22}" destId="{20DDE09D-DEDC-4223-8219-1F0152175835}" srcOrd="0" destOrd="0" presId="urn:microsoft.com/office/officeart/2005/8/layout/cycle5"/>
    <dgm:cxn modelId="{A3C0C196-9703-432D-A063-9D2AC1C2E098}" type="presParOf" srcId="{FBA1B30E-A8F6-45A0-A64A-48A1BE997C13}" destId="{51F5EA30-E904-4FAA-8897-05AD82118122}" srcOrd="0" destOrd="0" presId="urn:microsoft.com/office/officeart/2005/8/layout/cycle5"/>
    <dgm:cxn modelId="{D1CDF067-C922-4D3D-BA5E-324951D17B81}" type="presParOf" srcId="{FBA1B30E-A8F6-45A0-A64A-48A1BE997C13}" destId="{C855946A-EB65-44FF-A578-BE2D6C3384E7}" srcOrd="1" destOrd="0" presId="urn:microsoft.com/office/officeart/2005/8/layout/cycle5"/>
    <dgm:cxn modelId="{A696196C-09FA-45FB-9CAE-3FE604F9BA3E}" type="presParOf" srcId="{FBA1B30E-A8F6-45A0-A64A-48A1BE997C13}" destId="{58EEB1CB-8EFE-4171-B673-821F9645AF6D}" srcOrd="2" destOrd="0" presId="urn:microsoft.com/office/officeart/2005/8/layout/cycle5"/>
    <dgm:cxn modelId="{B02CE87C-D1A1-4F5D-BC36-B69EA2E06641}" type="presParOf" srcId="{FBA1B30E-A8F6-45A0-A64A-48A1BE997C13}" destId="{06652762-DAE4-4F65-8E66-0B2A297B4C73}" srcOrd="3" destOrd="0" presId="urn:microsoft.com/office/officeart/2005/8/layout/cycle5"/>
    <dgm:cxn modelId="{3C92B609-4C83-4C75-8FEF-AFD03AD7CAEB}" type="presParOf" srcId="{FBA1B30E-A8F6-45A0-A64A-48A1BE997C13}" destId="{897088B9-8AA7-4064-8C3D-F9B7B3EEB0C8}" srcOrd="4" destOrd="0" presId="urn:microsoft.com/office/officeart/2005/8/layout/cycle5"/>
    <dgm:cxn modelId="{72401BC1-06A2-4369-8FFE-99F918479161}" type="presParOf" srcId="{FBA1B30E-A8F6-45A0-A64A-48A1BE997C13}" destId="{92DF1127-0F2C-4979-B9C5-14E8C3B444A3}" srcOrd="5" destOrd="0" presId="urn:microsoft.com/office/officeart/2005/8/layout/cycle5"/>
    <dgm:cxn modelId="{36E62462-B765-4FE7-AEB7-61A36974202C}" type="presParOf" srcId="{FBA1B30E-A8F6-45A0-A64A-48A1BE997C13}" destId="{CCD868AD-9289-43A2-8F80-6F8C8B2AFCAF}" srcOrd="6" destOrd="0" presId="urn:microsoft.com/office/officeart/2005/8/layout/cycle5"/>
    <dgm:cxn modelId="{2B841778-8C52-46E1-8913-E6B2EC92F59B}" type="presParOf" srcId="{FBA1B30E-A8F6-45A0-A64A-48A1BE997C13}" destId="{CB17DE94-7B03-4B2E-95F2-3762C00942B0}" srcOrd="7" destOrd="0" presId="urn:microsoft.com/office/officeart/2005/8/layout/cycle5"/>
    <dgm:cxn modelId="{2F98FDFA-E1B0-4157-B918-FEB144A7062F}" type="presParOf" srcId="{FBA1B30E-A8F6-45A0-A64A-48A1BE997C13}" destId="{D2D3C536-DED1-43C2-AFA8-E84FA285F0D4}" srcOrd="8" destOrd="0" presId="urn:microsoft.com/office/officeart/2005/8/layout/cycle5"/>
    <dgm:cxn modelId="{8BF57CDB-3199-4396-8D81-186AC9F2C25F}" type="presParOf" srcId="{FBA1B30E-A8F6-45A0-A64A-48A1BE997C13}" destId="{0E5006B9-D122-4B30-A369-F56A1446CE5C}" srcOrd="9" destOrd="0" presId="urn:microsoft.com/office/officeart/2005/8/layout/cycle5"/>
    <dgm:cxn modelId="{6BF2F092-6E37-4921-A4D4-8274A493D466}" type="presParOf" srcId="{FBA1B30E-A8F6-45A0-A64A-48A1BE997C13}" destId="{1DEC9C6F-9AEF-48D1-B904-FDA833605E73}" srcOrd="10" destOrd="0" presId="urn:microsoft.com/office/officeart/2005/8/layout/cycle5"/>
    <dgm:cxn modelId="{51C6F3B8-F36B-4A9E-80B5-8F07D90C429D}" type="presParOf" srcId="{FBA1B30E-A8F6-45A0-A64A-48A1BE997C13}" destId="{20DDE09D-DEDC-4223-8219-1F0152175835}" srcOrd="11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62A01-F335-4442-9B2B-1D08CC54AABE}" type="doc">
      <dgm:prSet loTypeId="urn:microsoft.com/office/officeart/2005/8/layout/cycle5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BFB3A0A3-AB09-4600-B13A-8635C6EF7840}">
      <dgm:prSet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  <a:latin typeface="Constantia" pitchFamily="18" charset="0"/>
            </a:rPr>
            <a:t>Sıklıkla zorbalık davranışı gösteren kişiyi haklı bulup mağdurun hak ettiğini düşünürler. </a:t>
          </a:r>
          <a:endParaRPr lang="tr-TR" sz="1400" b="1" dirty="0">
            <a:solidFill>
              <a:schemeClr val="bg1"/>
            </a:solidFill>
            <a:latin typeface="Constantia" pitchFamily="18" charset="0"/>
          </a:endParaRPr>
        </a:p>
      </dgm:t>
    </dgm:pt>
    <dgm:pt modelId="{249ED927-0EDA-481C-BFA5-DA47D47F2F7E}" type="parTrans" cxnId="{1975B500-8C06-4CEF-99E7-90EC80314C99}">
      <dgm:prSet/>
      <dgm:spPr/>
      <dgm:t>
        <a:bodyPr/>
        <a:lstStyle/>
        <a:p>
          <a:endParaRPr lang="tr-TR"/>
        </a:p>
      </dgm:t>
    </dgm:pt>
    <dgm:pt modelId="{924A1D0C-E732-4600-9AC0-2F724870EAA0}" type="sibTrans" cxnId="{1975B500-8C06-4CEF-99E7-90EC80314C99}">
      <dgm:prSet/>
      <dgm:spPr/>
      <dgm:t>
        <a:bodyPr/>
        <a:lstStyle/>
        <a:p>
          <a:endParaRPr lang="tr-TR"/>
        </a:p>
      </dgm:t>
    </dgm:pt>
    <dgm:pt modelId="{3108F3B9-6FD3-4ACA-B01B-4E4EADBF64DF}">
      <dgm:prSet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  <a:latin typeface="Constantia" pitchFamily="18" charset="0"/>
            </a:rPr>
            <a:t>Zorbalık olaylarının %85’inde akranlar seyirci durumundadır.</a:t>
          </a:r>
          <a:endParaRPr lang="tr-TR" sz="1400" b="1" dirty="0">
            <a:solidFill>
              <a:schemeClr val="bg1"/>
            </a:solidFill>
            <a:latin typeface="Constantia" pitchFamily="18" charset="0"/>
          </a:endParaRPr>
        </a:p>
      </dgm:t>
    </dgm:pt>
    <dgm:pt modelId="{01926A78-BFD5-4B0A-9229-80B62889E904}" type="parTrans" cxnId="{02E0EF21-6CF0-456F-95C7-30219E1A5B8E}">
      <dgm:prSet/>
      <dgm:spPr/>
      <dgm:t>
        <a:bodyPr/>
        <a:lstStyle/>
        <a:p>
          <a:endParaRPr lang="tr-TR"/>
        </a:p>
      </dgm:t>
    </dgm:pt>
    <dgm:pt modelId="{07598524-F680-4751-B000-DE4AE537FCBB}" type="sibTrans" cxnId="{02E0EF21-6CF0-456F-95C7-30219E1A5B8E}">
      <dgm:prSet/>
      <dgm:spPr/>
      <dgm:t>
        <a:bodyPr/>
        <a:lstStyle/>
        <a:p>
          <a:endParaRPr lang="tr-TR"/>
        </a:p>
      </dgm:t>
    </dgm:pt>
    <dgm:pt modelId="{1F299293-2062-4BDE-8B97-ACEBBCE72A31}">
      <dgm:prSet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  <a:latin typeface="Constantia" pitchFamily="18" charset="0"/>
            </a:rPr>
            <a:t>Sadece %11’inde zorbaya müdahale ettikleri görülür.</a:t>
          </a:r>
          <a:endParaRPr lang="tr-TR" sz="1400" b="1" dirty="0">
            <a:solidFill>
              <a:schemeClr val="bg1"/>
            </a:solidFill>
            <a:latin typeface="Constantia" pitchFamily="18" charset="0"/>
          </a:endParaRPr>
        </a:p>
      </dgm:t>
    </dgm:pt>
    <dgm:pt modelId="{03CFF0A3-8307-4DA1-B884-45AB72CBC4B7}" type="parTrans" cxnId="{FD72A174-8D52-4F85-84F3-C2F8501A2DD0}">
      <dgm:prSet/>
      <dgm:spPr/>
      <dgm:t>
        <a:bodyPr/>
        <a:lstStyle/>
        <a:p>
          <a:endParaRPr lang="tr-TR"/>
        </a:p>
      </dgm:t>
    </dgm:pt>
    <dgm:pt modelId="{95AD252B-4A9C-4125-B6E9-68519BF73127}" type="sibTrans" cxnId="{FD72A174-8D52-4F85-84F3-C2F8501A2DD0}">
      <dgm:prSet/>
      <dgm:spPr/>
      <dgm:t>
        <a:bodyPr/>
        <a:lstStyle/>
        <a:p>
          <a:endParaRPr lang="tr-TR"/>
        </a:p>
      </dgm:t>
    </dgm:pt>
    <dgm:pt modelId="{46DF3652-D73E-4E48-8FFF-2B488DC20093}">
      <dgm:prSet custT="1"/>
      <dgm:spPr/>
      <dgm:t>
        <a:bodyPr/>
        <a:lstStyle/>
        <a:p>
          <a:r>
            <a:rPr lang="tr-TR" sz="1400" b="1" dirty="0" smtClean="0">
              <a:solidFill>
                <a:schemeClr val="bg1"/>
              </a:solidFill>
              <a:latin typeface="Constantia" pitchFamily="18" charset="0"/>
            </a:rPr>
            <a:t>Zorbalık davranışı gösterenlerden farkları </a:t>
          </a:r>
          <a:r>
            <a:rPr lang="tr-TR" sz="1600" b="1" dirty="0" smtClean="0">
              <a:solidFill>
                <a:srgbClr val="C00000"/>
              </a:solidFill>
              <a:latin typeface="Constantia" pitchFamily="18" charset="0"/>
            </a:rPr>
            <a:t>Suçluluk </a:t>
          </a:r>
          <a:r>
            <a:rPr lang="tr-TR" sz="1400" b="1" dirty="0" smtClean="0">
              <a:solidFill>
                <a:schemeClr val="bg1"/>
              </a:solidFill>
              <a:latin typeface="Constantia" pitchFamily="18" charset="0"/>
            </a:rPr>
            <a:t>duymalarıdır.</a:t>
          </a:r>
          <a:endParaRPr lang="tr-TR" sz="1400" b="1" dirty="0">
            <a:solidFill>
              <a:schemeClr val="bg1"/>
            </a:solidFill>
            <a:latin typeface="Constantia" pitchFamily="18" charset="0"/>
          </a:endParaRPr>
        </a:p>
      </dgm:t>
    </dgm:pt>
    <dgm:pt modelId="{AA76D94C-983B-42BF-A0F6-ED79354A5A01}" type="parTrans" cxnId="{F3BC9E06-C146-4FA7-A3F9-4E8D4C98B481}">
      <dgm:prSet/>
      <dgm:spPr/>
      <dgm:t>
        <a:bodyPr/>
        <a:lstStyle/>
        <a:p>
          <a:endParaRPr lang="tr-TR"/>
        </a:p>
      </dgm:t>
    </dgm:pt>
    <dgm:pt modelId="{7CFAF6DF-3D27-43DF-968B-9D784F7CCD16}" type="sibTrans" cxnId="{F3BC9E06-C146-4FA7-A3F9-4E8D4C98B481}">
      <dgm:prSet/>
      <dgm:spPr/>
      <dgm:t>
        <a:bodyPr/>
        <a:lstStyle/>
        <a:p>
          <a:endParaRPr lang="tr-TR"/>
        </a:p>
      </dgm:t>
    </dgm:pt>
    <dgm:pt modelId="{84C4CFEC-3E65-44FC-97CD-5EF834C09F51}">
      <dgm:prSet custT="1"/>
      <dgm:spPr/>
      <dgm:t>
        <a:bodyPr/>
        <a:lstStyle/>
        <a:p>
          <a:r>
            <a:rPr lang="tr-TR" sz="1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onstantia" pitchFamily="18" charset="0"/>
            </a:rPr>
            <a:t>İspiyoncu damgası almaktan korkabilir ve bu yüzden sessiz kalabilirler.</a:t>
          </a:r>
          <a:endParaRPr lang="tr-TR" sz="1400" b="1" dirty="0">
            <a:solidFill>
              <a:schemeClr val="accent3">
                <a:lumMod val="20000"/>
                <a:lumOff val="80000"/>
              </a:schemeClr>
            </a:solidFill>
            <a:latin typeface="Constantia" pitchFamily="18" charset="0"/>
          </a:endParaRPr>
        </a:p>
      </dgm:t>
    </dgm:pt>
    <dgm:pt modelId="{A7350D05-F7EB-4DF1-AFB0-86FBEA8D9A7E}" type="parTrans" cxnId="{FDD98B70-3DAA-4FCA-99DD-C46B24163A64}">
      <dgm:prSet/>
      <dgm:spPr/>
      <dgm:t>
        <a:bodyPr/>
        <a:lstStyle/>
        <a:p>
          <a:endParaRPr lang="tr-TR"/>
        </a:p>
      </dgm:t>
    </dgm:pt>
    <dgm:pt modelId="{4F83E958-060C-4A48-8AB2-31FE9C044797}" type="sibTrans" cxnId="{FDD98B70-3DAA-4FCA-99DD-C46B24163A64}">
      <dgm:prSet/>
      <dgm:spPr/>
      <dgm:t>
        <a:bodyPr/>
        <a:lstStyle/>
        <a:p>
          <a:endParaRPr lang="tr-TR"/>
        </a:p>
      </dgm:t>
    </dgm:pt>
    <dgm:pt modelId="{DD1FF286-14BD-4E43-8EF7-7A2A76E7792C}" type="pres">
      <dgm:prSet presAssocID="{0A662A01-F335-4442-9B2B-1D08CC54AA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08E9C94-14E8-4350-B848-4D24C3C13088}" type="pres">
      <dgm:prSet presAssocID="{BFB3A0A3-AB09-4600-B13A-8635C6EF7840}" presName="node" presStyleLbl="node1" presStyleIdx="0" presStyleCnt="5" custScaleX="143258" custScaleY="1000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70B4F7-A17D-4F26-8812-5C33236AB452}" type="pres">
      <dgm:prSet presAssocID="{BFB3A0A3-AB09-4600-B13A-8635C6EF7840}" presName="spNode" presStyleCnt="0"/>
      <dgm:spPr/>
    </dgm:pt>
    <dgm:pt modelId="{A0EED49C-B064-45B0-B67D-716B98016124}" type="pres">
      <dgm:prSet presAssocID="{924A1D0C-E732-4600-9AC0-2F724870EAA0}" presName="sibTrans" presStyleLbl="sibTrans1D1" presStyleIdx="0" presStyleCnt="5"/>
      <dgm:spPr/>
      <dgm:t>
        <a:bodyPr/>
        <a:lstStyle/>
        <a:p>
          <a:endParaRPr lang="tr-TR"/>
        </a:p>
      </dgm:t>
    </dgm:pt>
    <dgm:pt modelId="{A6EC718C-C91F-495E-880F-783D2C300654}" type="pres">
      <dgm:prSet presAssocID="{3108F3B9-6FD3-4ACA-B01B-4E4EADBF64DF}" presName="node" presStyleLbl="node1" presStyleIdx="1" presStyleCnt="5" custScaleX="1138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336728-EC97-4558-BD04-C82648BE9EFE}" type="pres">
      <dgm:prSet presAssocID="{3108F3B9-6FD3-4ACA-B01B-4E4EADBF64DF}" presName="spNode" presStyleCnt="0"/>
      <dgm:spPr/>
    </dgm:pt>
    <dgm:pt modelId="{2F015AE4-DD93-4924-BA63-7966CE9BCA68}" type="pres">
      <dgm:prSet presAssocID="{07598524-F680-4751-B000-DE4AE537FCBB}" presName="sibTrans" presStyleLbl="sibTrans1D1" presStyleIdx="1" presStyleCnt="5"/>
      <dgm:spPr/>
      <dgm:t>
        <a:bodyPr/>
        <a:lstStyle/>
        <a:p>
          <a:endParaRPr lang="tr-TR"/>
        </a:p>
      </dgm:t>
    </dgm:pt>
    <dgm:pt modelId="{F09465E1-31EC-4A89-8E26-9C019DC9CD62}" type="pres">
      <dgm:prSet presAssocID="{84C4CFEC-3E65-44FC-97CD-5EF834C09F51}" presName="node" presStyleLbl="node1" presStyleIdx="2" presStyleCnt="5" custScaleX="1214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0869E9-CBE0-41B7-AD84-AC9AB5B38A16}" type="pres">
      <dgm:prSet presAssocID="{84C4CFEC-3E65-44FC-97CD-5EF834C09F51}" presName="spNode" presStyleCnt="0"/>
      <dgm:spPr/>
    </dgm:pt>
    <dgm:pt modelId="{7F61F9A0-4CF9-49C3-800A-127D5686FF3C}" type="pres">
      <dgm:prSet presAssocID="{4F83E958-060C-4A48-8AB2-31FE9C044797}" presName="sibTrans" presStyleLbl="sibTrans1D1" presStyleIdx="2" presStyleCnt="5"/>
      <dgm:spPr/>
      <dgm:t>
        <a:bodyPr/>
        <a:lstStyle/>
        <a:p>
          <a:endParaRPr lang="tr-TR"/>
        </a:p>
      </dgm:t>
    </dgm:pt>
    <dgm:pt modelId="{269DAC6C-88BA-4AE9-A5A3-4DEEE7F0E37A}" type="pres">
      <dgm:prSet presAssocID="{46DF3652-D73E-4E48-8FFF-2B488DC20093}" presName="node" presStyleLbl="node1" presStyleIdx="3" presStyleCnt="5" custScaleX="1272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9BE940-99A6-4288-8741-7C75D788E0F9}" type="pres">
      <dgm:prSet presAssocID="{46DF3652-D73E-4E48-8FFF-2B488DC20093}" presName="spNode" presStyleCnt="0"/>
      <dgm:spPr/>
    </dgm:pt>
    <dgm:pt modelId="{806D6156-8D4E-4857-A5D2-5A1B8AD8B11A}" type="pres">
      <dgm:prSet presAssocID="{7CFAF6DF-3D27-43DF-968B-9D784F7CCD16}" presName="sibTrans" presStyleLbl="sibTrans1D1" presStyleIdx="3" presStyleCnt="5"/>
      <dgm:spPr/>
      <dgm:t>
        <a:bodyPr/>
        <a:lstStyle/>
        <a:p>
          <a:endParaRPr lang="tr-TR"/>
        </a:p>
      </dgm:t>
    </dgm:pt>
    <dgm:pt modelId="{D47A411B-8418-4683-9DAA-37EBC88F907D}" type="pres">
      <dgm:prSet presAssocID="{1F299293-2062-4BDE-8B97-ACEBBCE72A31}" presName="node" presStyleLbl="node1" presStyleIdx="4" presStyleCnt="5" custScaleX="1158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57D5B3-6B66-4C3B-B430-7B69C76DB053}" type="pres">
      <dgm:prSet presAssocID="{1F299293-2062-4BDE-8B97-ACEBBCE72A31}" presName="spNode" presStyleCnt="0"/>
      <dgm:spPr/>
    </dgm:pt>
    <dgm:pt modelId="{6405217C-71CA-40C0-9F62-00BD411F2CF5}" type="pres">
      <dgm:prSet presAssocID="{95AD252B-4A9C-4125-B6E9-68519BF73127}" presName="sibTrans" presStyleLbl="sibTrans1D1" presStyleIdx="4" presStyleCnt="5"/>
      <dgm:spPr/>
      <dgm:t>
        <a:bodyPr/>
        <a:lstStyle/>
        <a:p>
          <a:endParaRPr lang="tr-TR"/>
        </a:p>
      </dgm:t>
    </dgm:pt>
  </dgm:ptLst>
  <dgm:cxnLst>
    <dgm:cxn modelId="{BB5EB16B-C81C-4B65-8E32-B16E2398B8D6}" type="presOf" srcId="{924A1D0C-E732-4600-9AC0-2F724870EAA0}" destId="{A0EED49C-B064-45B0-B67D-716B98016124}" srcOrd="0" destOrd="0" presId="urn:microsoft.com/office/officeart/2005/8/layout/cycle5"/>
    <dgm:cxn modelId="{F3BC9E06-C146-4FA7-A3F9-4E8D4C98B481}" srcId="{0A662A01-F335-4442-9B2B-1D08CC54AABE}" destId="{46DF3652-D73E-4E48-8FFF-2B488DC20093}" srcOrd="3" destOrd="0" parTransId="{AA76D94C-983B-42BF-A0F6-ED79354A5A01}" sibTransId="{7CFAF6DF-3D27-43DF-968B-9D784F7CCD16}"/>
    <dgm:cxn modelId="{4152F483-AC65-40B0-92AF-3CE52CB1D716}" type="presOf" srcId="{84C4CFEC-3E65-44FC-97CD-5EF834C09F51}" destId="{F09465E1-31EC-4A89-8E26-9C019DC9CD62}" srcOrd="0" destOrd="0" presId="urn:microsoft.com/office/officeart/2005/8/layout/cycle5"/>
    <dgm:cxn modelId="{02E0EF21-6CF0-456F-95C7-30219E1A5B8E}" srcId="{0A662A01-F335-4442-9B2B-1D08CC54AABE}" destId="{3108F3B9-6FD3-4ACA-B01B-4E4EADBF64DF}" srcOrd="1" destOrd="0" parTransId="{01926A78-BFD5-4B0A-9229-80B62889E904}" sibTransId="{07598524-F680-4751-B000-DE4AE537FCBB}"/>
    <dgm:cxn modelId="{1975B500-8C06-4CEF-99E7-90EC80314C99}" srcId="{0A662A01-F335-4442-9B2B-1D08CC54AABE}" destId="{BFB3A0A3-AB09-4600-B13A-8635C6EF7840}" srcOrd="0" destOrd="0" parTransId="{249ED927-0EDA-481C-BFA5-DA47D47F2F7E}" sibTransId="{924A1D0C-E732-4600-9AC0-2F724870EAA0}"/>
    <dgm:cxn modelId="{C33B379F-8EAD-4D10-9B4E-3F2D88AC27C6}" type="presOf" srcId="{0A662A01-F335-4442-9B2B-1D08CC54AABE}" destId="{DD1FF286-14BD-4E43-8EF7-7A2A76E7792C}" srcOrd="0" destOrd="0" presId="urn:microsoft.com/office/officeart/2005/8/layout/cycle5"/>
    <dgm:cxn modelId="{3E078639-D7F0-451C-A2E1-458F4063797D}" type="presOf" srcId="{46DF3652-D73E-4E48-8FFF-2B488DC20093}" destId="{269DAC6C-88BA-4AE9-A5A3-4DEEE7F0E37A}" srcOrd="0" destOrd="0" presId="urn:microsoft.com/office/officeart/2005/8/layout/cycle5"/>
    <dgm:cxn modelId="{A1C33F98-5654-4A0F-80D5-F670A9011C4D}" type="presOf" srcId="{3108F3B9-6FD3-4ACA-B01B-4E4EADBF64DF}" destId="{A6EC718C-C91F-495E-880F-783D2C300654}" srcOrd="0" destOrd="0" presId="urn:microsoft.com/office/officeart/2005/8/layout/cycle5"/>
    <dgm:cxn modelId="{280026C1-24A3-4328-9DE8-9BE3660176E4}" type="presOf" srcId="{07598524-F680-4751-B000-DE4AE537FCBB}" destId="{2F015AE4-DD93-4924-BA63-7966CE9BCA68}" srcOrd="0" destOrd="0" presId="urn:microsoft.com/office/officeart/2005/8/layout/cycle5"/>
    <dgm:cxn modelId="{4FA8CBBA-7E84-424D-95C1-6DAC86B42114}" type="presOf" srcId="{1F299293-2062-4BDE-8B97-ACEBBCE72A31}" destId="{D47A411B-8418-4683-9DAA-37EBC88F907D}" srcOrd="0" destOrd="0" presId="urn:microsoft.com/office/officeart/2005/8/layout/cycle5"/>
    <dgm:cxn modelId="{FDD98B70-3DAA-4FCA-99DD-C46B24163A64}" srcId="{0A662A01-F335-4442-9B2B-1D08CC54AABE}" destId="{84C4CFEC-3E65-44FC-97CD-5EF834C09F51}" srcOrd="2" destOrd="0" parTransId="{A7350D05-F7EB-4DF1-AFB0-86FBEA8D9A7E}" sibTransId="{4F83E958-060C-4A48-8AB2-31FE9C044797}"/>
    <dgm:cxn modelId="{0A9466F1-87E0-4248-9390-1AD6231F0D19}" type="presOf" srcId="{4F83E958-060C-4A48-8AB2-31FE9C044797}" destId="{7F61F9A0-4CF9-49C3-800A-127D5686FF3C}" srcOrd="0" destOrd="0" presId="urn:microsoft.com/office/officeart/2005/8/layout/cycle5"/>
    <dgm:cxn modelId="{04D1E6D8-2693-4B9C-BCD6-E7DAE108CA34}" type="presOf" srcId="{BFB3A0A3-AB09-4600-B13A-8635C6EF7840}" destId="{D08E9C94-14E8-4350-B848-4D24C3C13088}" srcOrd="0" destOrd="0" presId="urn:microsoft.com/office/officeart/2005/8/layout/cycle5"/>
    <dgm:cxn modelId="{C168EE46-7212-4FA1-B2AC-3ACC2B8BBD8A}" type="presOf" srcId="{95AD252B-4A9C-4125-B6E9-68519BF73127}" destId="{6405217C-71CA-40C0-9F62-00BD411F2CF5}" srcOrd="0" destOrd="0" presId="urn:microsoft.com/office/officeart/2005/8/layout/cycle5"/>
    <dgm:cxn modelId="{FD72A174-8D52-4F85-84F3-C2F8501A2DD0}" srcId="{0A662A01-F335-4442-9B2B-1D08CC54AABE}" destId="{1F299293-2062-4BDE-8B97-ACEBBCE72A31}" srcOrd="4" destOrd="0" parTransId="{03CFF0A3-8307-4DA1-B884-45AB72CBC4B7}" sibTransId="{95AD252B-4A9C-4125-B6E9-68519BF73127}"/>
    <dgm:cxn modelId="{E8F74FE8-11D9-438A-87CA-91563BB4DD9C}" type="presOf" srcId="{7CFAF6DF-3D27-43DF-968B-9D784F7CCD16}" destId="{806D6156-8D4E-4857-A5D2-5A1B8AD8B11A}" srcOrd="0" destOrd="0" presId="urn:microsoft.com/office/officeart/2005/8/layout/cycle5"/>
    <dgm:cxn modelId="{9C174F61-F5C9-4D23-A690-D88B529CC389}" type="presParOf" srcId="{DD1FF286-14BD-4E43-8EF7-7A2A76E7792C}" destId="{D08E9C94-14E8-4350-B848-4D24C3C13088}" srcOrd="0" destOrd="0" presId="urn:microsoft.com/office/officeart/2005/8/layout/cycle5"/>
    <dgm:cxn modelId="{030C2B7B-735B-4C42-85E8-070BDCD83E49}" type="presParOf" srcId="{DD1FF286-14BD-4E43-8EF7-7A2A76E7792C}" destId="{D870B4F7-A17D-4F26-8812-5C33236AB452}" srcOrd="1" destOrd="0" presId="urn:microsoft.com/office/officeart/2005/8/layout/cycle5"/>
    <dgm:cxn modelId="{8134CD76-2E1F-490B-899C-CBC63AEE4611}" type="presParOf" srcId="{DD1FF286-14BD-4E43-8EF7-7A2A76E7792C}" destId="{A0EED49C-B064-45B0-B67D-716B98016124}" srcOrd="2" destOrd="0" presId="urn:microsoft.com/office/officeart/2005/8/layout/cycle5"/>
    <dgm:cxn modelId="{1E43456A-D4AD-4843-ABE2-B2873B378615}" type="presParOf" srcId="{DD1FF286-14BD-4E43-8EF7-7A2A76E7792C}" destId="{A6EC718C-C91F-495E-880F-783D2C300654}" srcOrd="3" destOrd="0" presId="urn:microsoft.com/office/officeart/2005/8/layout/cycle5"/>
    <dgm:cxn modelId="{9DBDAB8E-B27A-4A68-AD22-D094A4C4C105}" type="presParOf" srcId="{DD1FF286-14BD-4E43-8EF7-7A2A76E7792C}" destId="{32336728-EC97-4558-BD04-C82648BE9EFE}" srcOrd="4" destOrd="0" presId="urn:microsoft.com/office/officeart/2005/8/layout/cycle5"/>
    <dgm:cxn modelId="{BDE0688E-4903-427A-B9F9-23E4D1BF4F48}" type="presParOf" srcId="{DD1FF286-14BD-4E43-8EF7-7A2A76E7792C}" destId="{2F015AE4-DD93-4924-BA63-7966CE9BCA68}" srcOrd="5" destOrd="0" presId="urn:microsoft.com/office/officeart/2005/8/layout/cycle5"/>
    <dgm:cxn modelId="{4D4F13E3-012F-4770-92F0-79A4BA9B5A05}" type="presParOf" srcId="{DD1FF286-14BD-4E43-8EF7-7A2A76E7792C}" destId="{F09465E1-31EC-4A89-8E26-9C019DC9CD62}" srcOrd="6" destOrd="0" presId="urn:microsoft.com/office/officeart/2005/8/layout/cycle5"/>
    <dgm:cxn modelId="{2D68C61B-F0BB-45B4-88C0-A1B5C53B2501}" type="presParOf" srcId="{DD1FF286-14BD-4E43-8EF7-7A2A76E7792C}" destId="{C20869E9-CBE0-41B7-AD84-AC9AB5B38A16}" srcOrd="7" destOrd="0" presId="urn:microsoft.com/office/officeart/2005/8/layout/cycle5"/>
    <dgm:cxn modelId="{718E2B48-D080-4A4A-8FE4-8EA7CD04B94D}" type="presParOf" srcId="{DD1FF286-14BD-4E43-8EF7-7A2A76E7792C}" destId="{7F61F9A0-4CF9-49C3-800A-127D5686FF3C}" srcOrd="8" destOrd="0" presId="urn:microsoft.com/office/officeart/2005/8/layout/cycle5"/>
    <dgm:cxn modelId="{3A7284CB-549E-4DE2-A764-2E653BE0CE17}" type="presParOf" srcId="{DD1FF286-14BD-4E43-8EF7-7A2A76E7792C}" destId="{269DAC6C-88BA-4AE9-A5A3-4DEEE7F0E37A}" srcOrd="9" destOrd="0" presId="urn:microsoft.com/office/officeart/2005/8/layout/cycle5"/>
    <dgm:cxn modelId="{357E2590-9076-4C07-8BAA-93A771DC9D7D}" type="presParOf" srcId="{DD1FF286-14BD-4E43-8EF7-7A2A76E7792C}" destId="{069BE940-99A6-4288-8741-7C75D788E0F9}" srcOrd="10" destOrd="0" presId="urn:microsoft.com/office/officeart/2005/8/layout/cycle5"/>
    <dgm:cxn modelId="{48B68E3D-1F91-42B5-BC94-3D20052235AB}" type="presParOf" srcId="{DD1FF286-14BD-4E43-8EF7-7A2A76E7792C}" destId="{806D6156-8D4E-4857-A5D2-5A1B8AD8B11A}" srcOrd="11" destOrd="0" presId="urn:microsoft.com/office/officeart/2005/8/layout/cycle5"/>
    <dgm:cxn modelId="{8D0778BF-8872-436E-9A96-CFDF012ADE91}" type="presParOf" srcId="{DD1FF286-14BD-4E43-8EF7-7A2A76E7792C}" destId="{D47A411B-8418-4683-9DAA-37EBC88F907D}" srcOrd="12" destOrd="0" presId="urn:microsoft.com/office/officeart/2005/8/layout/cycle5"/>
    <dgm:cxn modelId="{2B565948-B64F-40EE-A8A2-B6264F272E19}" type="presParOf" srcId="{DD1FF286-14BD-4E43-8EF7-7A2A76E7792C}" destId="{6757D5B3-6B66-4C3B-B430-7B69C76DB053}" srcOrd="13" destOrd="0" presId="urn:microsoft.com/office/officeart/2005/8/layout/cycle5"/>
    <dgm:cxn modelId="{E84FC222-0867-47A9-8D21-F1DF5E6200C4}" type="presParOf" srcId="{DD1FF286-14BD-4E43-8EF7-7A2A76E7792C}" destId="{6405217C-71CA-40C0-9F62-00BD411F2CF5}" srcOrd="14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1327B7-7B54-4746-9C15-9A6A1699DB97}" type="doc">
      <dgm:prSet loTypeId="urn:microsoft.com/office/officeart/2005/8/layout/cycle2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842E60A2-355B-4D78-82BD-17660B0D8F82}">
      <dgm:prSet phldrT="[Metin]"/>
      <dgm:spPr/>
      <dgm:t>
        <a:bodyPr/>
        <a:lstStyle/>
        <a:p>
          <a:r>
            <a:rPr lang="tr-TR" dirty="0" smtClean="0"/>
            <a:t>Korku</a:t>
          </a:r>
          <a:endParaRPr lang="tr-TR" dirty="0"/>
        </a:p>
      </dgm:t>
    </dgm:pt>
    <dgm:pt modelId="{6BAD5CC9-6EF3-42D4-9A6F-024B30CA7FF7}" type="parTrans" cxnId="{C1BC9A79-DD62-4971-BA87-3A10D8DB32D5}">
      <dgm:prSet/>
      <dgm:spPr/>
      <dgm:t>
        <a:bodyPr/>
        <a:lstStyle/>
        <a:p>
          <a:endParaRPr lang="tr-TR"/>
        </a:p>
      </dgm:t>
    </dgm:pt>
    <dgm:pt modelId="{DC84E1D1-0A9F-491B-9CB2-C9E6517113D1}" type="sibTrans" cxnId="{C1BC9A79-DD62-4971-BA87-3A10D8DB32D5}">
      <dgm:prSet/>
      <dgm:spPr/>
      <dgm:t>
        <a:bodyPr/>
        <a:lstStyle/>
        <a:p>
          <a:endParaRPr lang="tr-TR"/>
        </a:p>
      </dgm:t>
    </dgm:pt>
    <dgm:pt modelId="{2C215A27-08BF-4395-A626-B86A3C97ED6E}">
      <dgm:prSet phldrT="[Metin]"/>
      <dgm:spPr/>
      <dgm:t>
        <a:bodyPr/>
        <a:lstStyle/>
        <a:p>
          <a:r>
            <a:rPr lang="tr-TR" dirty="0" smtClean="0"/>
            <a:t>Öfke</a:t>
          </a:r>
          <a:endParaRPr lang="tr-TR" dirty="0"/>
        </a:p>
      </dgm:t>
    </dgm:pt>
    <dgm:pt modelId="{AF80803E-E739-4223-A7F9-F112D7BAF7EB}" type="parTrans" cxnId="{C4FDE6CE-A651-4A94-9D23-30598B2E2E57}">
      <dgm:prSet/>
      <dgm:spPr/>
      <dgm:t>
        <a:bodyPr/>
        <a:lstStyle/>
        <a:p>
          <a:endParaRPr lang="tr-TR"/>
        </a:p>
      </dgm:t>
    </dgm:pt>
    <dgm:pt modelId="{DE59FD50-609A-43F8-B545-AC5B97C31A81}" type="sibTrans" cxnId="{C4FDE6CE-A651-4A94-9D23-30598B2E2E57}">
      <dgm:prSet/>
      <dgm:spPr/>
      <dgm:t>
        <a:bodyPr/>
        <a:lstStyle/>
        <a:p>
          <a:endParaRPr lang="tr-TR"/>
        </a:p>
      </dgm:t>
    </dgm:pt>
    <dgm:pt modelId="{5C25EE7E-4E6F-4FAF-8CD9-4420B18C3146}">
      <dgm:prSet phldrT="[Metin]"/>
      <dgm:spPr/>
      <dgm:t>
        <a:bodyPr/>
        <a:lstStyle/>
        <a:p>
          <a:r>
            <a:rPr lang="tr-TR" dirty="0" smtClean="0"/>
            <a:t>Suçluluk</a:t>
          </a:r>
          <a:endParaRPr lang="tr-TR" dirty="0"/>
        </a:p>
      </dgm:t>
    </dgm:pt>
    <dgm:pt modelId="{61C3C801-4850-4BEE-8A18-4B55FA8ED215}" type="parTrans" cxnId="{3597EDEE-5000-4FCE-8127-07153080D2A7}">
      <dgm:prSet/>
      <dgm:spPr/>
      <dgm:t>
        <a:bodyPr/>
        <a:lstStyle/>
        <a:p>
          <a:endParaRPr lang="tr-TR"/>
        </a:p>
      </dgm:t>
    </dgm:pt>
    <dgm:pt modelId="{B148D9D3-A249-489C-99C0-D3E63F773EEC}" type="sibTrans" cxnId="{3597EDEE-5000-4FCE-8127-07153080D2A7}">
      <dgm:prSet/>
      <dgm:spPr/>
      <dgm:t>
        <a:bodyPr/>
        <a:lstStyle/>
        <a:p>
          <a:endParaRPr lang="tr-TR"/>
        </a:p>
      </dgm:t>
    </dgm:pt>
    <dgm:pt modelId="{8C7755F2-EF8A-4AD9-AD93-1969DFE1CB53}">
      <dgm:prSet phldrT="[Metin]"/>
      <dgm:spPr/>
      <dgm:t>
        <a:bodyPr/>
        <a:lstStyle/>
        <a:p>
          <a:r>
            <a:rPr lang="tr-TR" dirty="0" smtClean="0"/>
            <a:t>Endişe</a:t>
          </a:r>
          <a:endParaRPr lang="tr-TR" dirty="0"/>
        </a:p>
      </dgm:t>
    </dgm:pt>
    <dgm:pt modelId="{47F497CD-B1E5-47E0-9AF7-45D5F8060278}" type="parTrans" cxnId="{FDA865F3-E6AA-487F-923B-232F796B6635}">
      <dgm:prSet/>
      <dgm:spPr/>
      <dgm:t>
        <a:bodyPr/>
        <a:lstStyle/>
        <a:p>
          <a:endParaRPr lang="tr-TR"/>
        </a:p>
      </dgm:t>
    </dgm:pt>
    <dgm:pt modelId="{FD4C1F18-93F4-4AA3-A6C0-828BB6B0C80D}" type="sibTrans" cxnId="{FDA865F3-E6AA-487F-923B-232F796B6635}">
      <dgm:prSet/>
      <dgm:spPr/>
      <dgm:t>
        <a:bodyPr/>
        <a:lstStyle/>
        <a:p>
          <a:endParaRPr lang="tr-TR"/>
        </a:p>
      </dgm:t>
    </dgm:pt>
    <dgm:pt modelId="{54A59199-4683-4AA9-B4C9-A7C206C754F3}">
      <dgm:prSet/>
      <dgm:spPr/>
      <dgm:t>
        <a:bodyPr/>
        <a:lstStyle/>
        <a:p>
          <a:r>
            <a:rPr lang="tr-TR" dirty="0" smtClean="0"/>
            <a:t>Kaygı</a:t>
          </a:r>
          <a:endParaRPr lang="tr-TR" dirty="0"/>
        </a:p>
      </dgm:t>
    </dgm:pt>
    <dgm:pt modelId="{2D8EB02F-F186-4367-942B-A389169DEA33}" type="parTrans" cxnId="{BEA8349A-BF81-463E-B68D-EC7DE2EB578F}">
      <dgm:prSet/>
      <dgm:spPr/>
      <dgm:t>
        <a:bodyPr/>
        <a:lstStyle/>
        <a:p>
          <a:endParaRPr lang="tr-TR"/>
        </a:p>
      </dgm:t>
    </dgm:pt>
    <dgm:pt modelId="{9763157B-E5B0-4C96-A251-0D95D1ABA930}" type="sibTrans" cxnId="{BEA8349A-BF81-463E-B68D-EC7DE2EB578F}">
      <dgm:prSet/>
      <dgm:spPr/>
      <dgm:t>
        <a:bodyPr/>
        <a:lstStyle/>
        <a:p>
          <a:endParaRPr lang="tr-TR"/>
        </a:p>
      </dgm:t>
    </dgm:pt>
    <dgm:pt modelId="{45020F04-51A3-4EE0-AB33-E4C4A1262CB5}">
      <dgm:prSet/>
      <dgm:spPr/>
      <dgm:t>
        <a:bodyPr/>
        <a:lstStyle/>
        <a:p>
          <a:r>
            <a:rPr lang="tr-TR" dirty="0" smtClean="0"/>
            <a:t>Üzüntü</a:t>
          </a:r>
          <a:endParaRPr lang="tr-TR" dirty="0"/>
        </a:p>
      </dgm:t>
    </dgm:pt>
    <dgm:pt modelId="{744D30ED-747B-45A1-8C24-FACFFA51CD9D}" type="parTrans" cxnId="{8E62F200-88CB-44F0-B517-E4EB9DD3E2FE}">
      <dgm:prSet/>
      <dgm:spPr/>
      <dgm:t>
        <a:bodyPr/>
        <a:lstStyle/>
        <a:p>
          <a:endParaRPr lang="tr-TR"/>
        </a:p>
      </dgm:t>
    </dgm:pt>
    <dgm:pt modelId="{617843EC-F4A2-4B8C-9B2C-7386B4CDD3C2}" type="sibTrans" cxnId="{8E62F200-88CB-44F0-B517-E4EB9DD3E2FE}">
      <dgm:prSet/>
      <dgm:spPr/>
      <dgm:t>
        <a:bodyPr/>
        <a:lstStyle/>
        <a:p>
          <a:endParaRPr lang="tr-TR"/>
        </a:p>
      </dgm:t>
    </dgm:pt>
    <dgm:pt modelId="{4C8D7152-519D-4501-BC55-C2A4D21E54F4}" type="pres">
      <dgm:prSet presAssocID="{211327B7-7B54-4746-9C15-9A6A1699DB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9339B41-D326-4E44-A707-748A4DCE60C5}" type="pres">
      <dgm:prSet presAssocID="{842E60A2-355B-4D78-82BD-17660B0D8F82}" presName="node" presStyleLbl="node1" presStyleIdx="0" presStyleCnt="6" custScaleX="85420" custScaleY="834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81049E-62C9-41AE-81D8-F1EC9B1D938C}" type="pres">
      <dgm:prSet presAssocID="{DC84E1D1-0A9F-491B-9CB2-C9E6517113D1}" presName="sibTrans" presStyleLbl="sibTrans2D1" presStyleIdx="0" presStyleCnt="6" custScaleY="49764"/>
      <dgm:spPr/>
      <dgm:t>
        <a:bodyPr/>
        <a:lstStyle/>
        <a:p>
          <a:endParaRPr lang="tr-TR"/>
        </a:p>
      </dgm:t>
    </dgm:pt>
    <dgm:pt modelId="{5BD95A63-6F0E-43AE-BBAC-D55FB5838B41}" type="pres">
      <dgm:prSet presAssocID="{DC84E1D1-0A9F-491B-9CB2-C9E6517113D1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52299E1D-B563-48E4-98E3-FECCB43CDEEA}" type="pres">
      <dgm:prSet presAssocID="{54A59199-4683-4AA9-B4C9-A7C206C754F3}" presName="node" presStyleLbl="node1" presStyleIdx="1" presStyleCnt="6" custScaleX="123750" custScaleY="57812" custRadScaleRad="201899" custRadScaleInc="33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B145D5-014C-4E84-BE9A-10026188704E}" type="pres">
      <dgm:prSet presAssocID="{9763157B-E5B0-4C96-A251-0D95D1ABA930}" presName="sibTrans" presStyleLbl="sibTrans2D1" presStyleIdx="1" presStyleCnt="6" custScaleX="68183" custScaleY="45238"/>
      <dgm:spPr/>
      <dgm:t>
        <a:bodyPr/>
        <a:lstStyle/>
        <a:p>
          <a:endParaRPr lang="tr-TR"/>
        </a:p>
      </dgm:t>
    </dgm:pt>
    <dgm:pt modelId="{880EA030-4334-42CA-9112-B8FB54C64609}" type="pres">
      <dgm:prSet presAssocID="{9763157B-E5B0-4C96-A251-0D95D1ABA930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F194E37E-C476-47B6-8E2D-23867689600F}" type="pres">
      <dgm:prSet presAssocID="{45020F04-51A3-4EE0-AB33-E4C4A1262CB5}" presName="node" presStyleLbl="node1" presStyleIdx="2" presStyleCnt="6" custScaleX="117698" custScaleY="60816" custRadScaleRad="205299" custRadScaleInc="-46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16A8D4-B8BD-412A-A115-993E675442F3}" type="pres">
      <dgm:prSet presAssocID="{617843EC-F4A2-4B8C-9B2C-7386B4CDD3C2}" presName="sibTrans" presStyleLbl="sibTrans2D1" presStyleIdx="2" presStyleCnt="6" custScaleY="43828"/>
      <dgm:spPr/>
      <dgm:t>
        <a:bodyPr/>
        <a:lstStyle/>
        <a:p>
          <a:endParaRPr lang="tr-TR"/>
        </a:p>
      </dgm:t>
    </dgm:pt>
    <dgm:pt modelId="{0F53BAC8-47CD-482D-9C31-914429D5BB0D}" type="pres">
      <dgm:prSet presAssocID="{617843EC-F4A2-4B8C-9B2C-7386B4CDD3C2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F035EF88-5F06-4613-B247-3D0C1D1D2523}" type="pres">
      <dgm:prSet presAssocID="{2C215A27-08BF-4395-A626-B86A3C97ED6E}" presName="node" presStyleLbl="node1" presStyleIdx="3" presStyleCnt="6" custScaleX="87155" custScaleY="796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AE0742-DC40-415D-A11B-85D48385F4D2}" type="pres">
      <dgm:prSet presAssocID="{DE59FD50-609A-43F8-B545-AC5B97C31A81}" presName="sibTrans" presStyleLbl="sibTrans2D1" presStyleIdx="3" presStyleCnt="6" custScaleY="55125"/>
      <dgm:spPr/>
      <dgm:t>
        <a:bodyPr/>
        <a:lstStyle/>
        <a:p>
          <a:endParaRPr lang="tr-TR"/>
        </a:p>
      </dgm:t>
    </dgm:pt>
    <dgm:pt modelId="{FCB1B7FA-5C2B-47E4-A263-EEFC910C5ED9}" type="pres">
      <dgm:prSet presAssocID="{DE59FD50-609A-43F8-B545-AC5B97C31A81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CF6F95A2-DB30-4D2E-B09D-495A194966F3}" type="pres">
      <dgm:prSet presAssocID="{5C25EE7E-4E6F-4FAF-8CD9-4420B18C3146}" presName="node" presStyleLbl="node1" presStyleIdx="4" presStyleCnt="6" custScaleX="132248" custScaleY="59273" custRadScaleRad="211402" custRadScaleInc="113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E3D6A3-9BE8-4AF2-8B5B-5F912D82F06E}" type="pres">
      <dgm:prSet presAssocID="{B148D9D3-A249-489C-99C0-D3E63F773EEC}" presName="sibTrans" presStyleLbl="sibTrans2D1" presStyleIdx="4" presStyleCnt="6" custScaleY="34911"/>
      <dgm:spPr/>
      <dgm:t>
        <a:bodyPr/>
        <a:lstStyle/>
        <a:p>
          <a:endParaRPr lang="tr-TR"/>
        </a:p>
      </dgm:t>
    </dgm:pt>
    <dgm:pt modelId="{9487C2C0-74ED-4233-B6C4-4623DD500952}" type="pres">
      <dgm:prSet presAssocID="{B148D9D3-A249-489C-99C0-D3E63F773EEC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A7731361-8614-45BD-A612-31F63C087297}" type="pres">
      <dgm:prSet presAssocID="{8C7755F2-EF8A-4AD9-AD93-1969DFE1CB53}" presName="node" presStyleLbl="node1" presStyleIdx="5" presStyleCnt="6" custScaleX="132289" custScaleY="59917" custRadScaleRad="210502" custRadScaleInc="-117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2975C8-8DB0-4FE4-A1B1-3D5BF8079817}" type="pres">
      <dgm:prSet presAssocID="{FD4C1F18-93F4-4AA3-A6C0-828BB6B0C80D}" presName="sibTrans" presStyleLbl="sibTrans2D1" presStyleIdx="5" presStyleCnt="6" custAng="112056" custScaleY="45631"/>
      <dgm:spPr/>
      <dgm:t>
        <a:bodyPr/>
        <a:lstStyle/>
        <a:p>
          <a:endParaRPr lang="tr-TR"/>
        </a:p>
      </dgm:t>
    </dgm:pt>
    <dgm:pt modelId="{9B7F50C0-6BA6-4B4C-A9CE-C5D20D8158BA}" type="pres">
      <dgm:prSet presAssocID="{FD4C1F18-93F4-4AA3-A6C0-828BB6B0C80D}" presName="connectorText" presStyleLbl="sibTrans2D1" presStyleIdx="5" presStyleCnt="6"/>
      <dgm:spPr/>
      <dgm:t>
        <a:bodyPr/>
        <a:lstStyle/>
        <a:p>
          <a:endParaRPr lang="tr-TR"/>
        </a:p>
      </dgm:t>
    </dgm:pt>
  </dgm:ptLst>
  <dgm:cxnLst>
    <dgm:cxn modelId="{991A226B-7DFE-44B7-9F3A-C991FEA916C5}" type="presOf" srcId="{842E60A2-355B-4D78-82BD-17660B0D8F82}" destId="{E9339B41-D326-4E44-A707-748A4DCE60C5}" srcOrd="0" destOrd="0" presId="urn:microsoft.com/office/officeart/2005/8/layout/cycle2"/>
    <dgm:cxn modelId="{FDA865F3-E6AA-487F-923B-232F796B6635}" srcId="{211327B7-7B54-4746-9C15-9A6A1699DB97}" destId="{8C7755F2-EF8A-4AD9-AD93-1969DFE1CB53}" srcOrd="5" destOrd="0" parTransId="{47F497CD-B1E5-47E0-9AF7-45D5F8060278}" sibTransId="{FD4C1F18-93F4-4AA3-A6C0-828BB6B0C80D}"/>
    <dgm:cxn modelId="{B45425A0-DFCF-457A-B8DD-FC9F42FFA345}" type="presOf" srcId="{211327B7-7B54-4746-9C15-9A6A1699DB97}" destId="{4C8D7152-519D-4501-BC55-C2A4D21E54F4}" srcOrd="0" destOrd="0" presId="urn:microsoft.com/office/officeart/2005/8/layout/cycle2"/>
    <dgm:cxn modelId="{517032D0-8B9E-4E2A-9846-A24128D899F9}" type="presOf" srcId="{DE59FD50-609A-43F8-B545-AC5B97C31A81}" destId="{2AAE0742-DC40-415D-A11B-85D48385F4D2}" srcOrd="0" destOrd="0" presId="urn:microsoft.com/office/officeart/2005/8/layout/cycle2"/>
    <dgm:cxn modelId="{D5CAAA22-0A95-47CB-B0BE-814BB849FD20}" type="presOf" srcId="{DC84E1D1-0A9F-491B-9CB2-C9E6517113D1}" destId="{5BD95A63-6F0E-43AE-BBAC-D55FB5838B41}" srcOrd="1" destOrd="0" presId="urn:microsoft.com/office/officeart/2005/8/layout/cycle2"/>
    <dgm:cxn modelId="{6984665F-CDF6-4C37-9E0A-A2F124A25050}" type="presOf" srcId="{617843EC-F4A2-4B8C-9B2C-7386B4CDD3C2}" destId="{EB16A8D4-B8BD-412A-A115-993E675442F3}" srcOrd="0" destOrd="0" presId="urn:microsoft.com/office/officeart/2005/8/layout/cycle2"/>
    <dgm:cxn modelId="{F194B4D6-07CC-4701-A669-FFD8DB08E431}" type="presOf" srcId="{B148D9D3-A249-489C-99C0-D3E63F773EEC}" destId="{D9E3D6A3-9BE8-4AF2-8B5B-5F912D82F06E}" srcOrd="0" destOrd="0" presId="urn:microsoft.com/office/officeart/2005/8/layout/cycle2"/>
    <dgm:cxn modelId="{63DE75BA-D5D0-454C-8D6B-85250729D0B1}" type="presOf" srcId="{DE59FD50-609A-43F8-B545-AC5B97C31A81}" destId="{FCB1B7FA-5C2B-47E4-A263-EEFC910C5ED9}" srcOrd="1" destOrd="0" presId="urn:microsoft.com/office/officeart/2005/8/layout/cycle2"/>
    <dgm:cxn modelId="{BEA8349A-BF81-463E-B68D-EC7DE2EB578F}" srcId="{211327B7-7B54-4746-9C15-9A6A1699DB97}" destId="{54A59199-4683-4AA9-B4C9-A7C206C754F3}" srcOrd="1" destOrd="0" parTransId="{2D8EB02F-F186-4367-942B-A389169DEA33}" sibTransId="{9763157B-E5B0-4C96-A251-0D95D1ABA930}"/>
    <dgm:cxn modelId="{DA26E91F-0778-4A13-910E-1E298F48A7F8}" type="presOf" srcId="{5C25EE7E-4E6F-4FAF-8CD9-4420B18C3146}" destId="{CF6F95A2-DB30-4D2E-B09D-495A194966F3}" srcOrd="0" destOrd="0" presId="urn:microsoft.com/office/officeart/2005/8/layout/cycle2"/>
    <dgm:cxn modelId="{C1BC9A79-DD62-4971-BA87-3A10D8DB32D5}" srcId="{211327B7-7B54-4746-9C15-9A6A1699DB97}" destId="{842E60A2-355B-4D78-82BD-17660B0D8F82}" srcOrd="0" destOrd="0" parTransId="{6BAD5CC9-6EF3-42D4-9A6F-024B30CA7FF7}" sibTransId="{DC84E1D1-0A9F-491B-9CB2-C9E6517113D1}"/>
    <dgm:cxn modelId="{8E62F200-88CB-44F0-B517-E4EB9DD3E2FE}" srcId="{211327B7-7B54-4746-9C15-9A6A1699DB97}" destId="{45020F04-51A3-4EE0-AB33-E4C4A1262CB5}" srcOrd="2" destOrd="0" parTransId="{744D30ED-747B-45A1-8C24-FACFFA51CD9D}" sibTransId="{617843EC-F4A2-4B8C-9B2C-7386B4CDD3C2}"/>
    <dgm:cxn modelId="{47E7EDBC-E46D-415F-9FD9-3FFB8BD282D8}" type="presOf" srcId="{617843EC-F4A2-4B8C-9B2C-7386B4CDD3C2}" destId="{0F53BAC8-47CD-482D-9C31-914429D5BB0D}" srcOrd="1" destOrd="0" presId="urn:microsoft.com/office/officeart/2005/8/layout/cycle2"/>
    <dgm:cxn modelId="{A9C4BBA2-D457-43CD-8DCB-2C5D36CBE49F}" type="presOf" srcId="{54A59199-4683-4AA9-B4C9-A7C206C754F3}" destId="{52299E1D-B563-48E4-98E3-FECCB43CDEEA}" srcOrd="0" destOrd="0" presId="urn:microsoft.com/office/officeart/2005/8/layout/cycle2"/>
    <dgm:cxn modelId="{D153AAD2-9180-4605-9A03-28DA08DAC30F}" type="presOf" srcId="{9763157B-E5B0-4C96-A251-0D95D1ABA930}" destId="{880EA030-4334-42CA-9112-B8FB54C64609}" srcOrd="1" destOrd="0" presId="urn:microsoft.com/office/officeart/2005/8/layout/cycle2"/>
    <dgm:cxn modelId="{3597EDEE-5000-4FCE-8127-07153080D2A7}" srcId="{211327B7-7B54-4746-9C15-9A6A1699DB97}" destId="{5C25EE7E-4E6F-4FAF-8CD9-4420B18C3146}" srcOrd="4" destOrd="0" parTransId="{61C3C801-4850-4BEE-8A18-4B55FA8ED215}" sibTransId="{B148D9D3-A249-489C-99C0-D3E63F773EEC}"/>
    <dgm:cxn modelId="{CD8E1BE9-5A8E-43C9-93EA-788BBB9105B7}" type="presOf" srcId="{FD4C1F18-93F4-4AA3-A6C0-828BB6B0C80D}" destId="{B62975C8-8DB0-4FE4-A1B1-3D5BF8079817}" srcOrd="0" destOrd="0" presId="urn:microsoft.com/office/officeart/2005/8/layout/cycle2"/>
    <dgm:cxn modelId="{C4FDE6CE-A651-4A94-9D23-30598B2E2E57}" srcId="{211327B7-7B54-4746-9C15-9A6A1699DB97}" destId="{2C215A27-08BF-4395-A626-B86A3C97ED6E}" srcOrd="3" destOrd="0" parTransId="{AF80803E-E739-4223-A7F9-F112D7BAF7EB}" sibTransId="{DE59FD50-609A-43F8-B545-AC5B97C31A81}"/>
    <dgm:cxn modelId="{0206B5D4-C2E3-4EFD-9454-560C6CE2013B}" type="presOf" srcId="{B148D9D3-A249-489C-99C0-D3E63F773EEC}" destId="{9487C2C0-74ED-4233-B6C4-4623DD500952}" srcOrd="1" destOrd="0" presId="urn:microsoft.com/office/officeart/2005/8/layout/cycle2"/>
    <dgm:cxn modelId="{5A3A4C43-30D9-4D2F-A054-1100CDA66FAC}" type="presOf" srcId="{9763157B-E5B0-4C96-A251-0D95D1ABA930}" destId="{24B145D5-014C-4E84-BE9A-10026188704E}" srcOrd="0" destOrd="0" presId="urn:microsoft.com/office/officeart/2005/8/layout/cycle2"/>
    <dgm:cxn modelId="{69F88350-039A-4D63-BAFC-50DC95162748}" type="presOf" srcId="{2C215A27-08BF-4395-A626-B86A3C97ED6E}" destId="{F035EF88-5F06-4613-B247-3D0C1D1D2523}" srcOrd="0" destOrd="0" presId="urn:microsoft.com/office/officeart/2005/8/layout/cycle2"/>
    <dgm:cxn modelId="{4E2BA509-C818-4687-9C84-778529F25450}" type="presOf" srcId="{45020F04-51A3-4EE0-AB33-E4C4A1262CB5}" destId="{F194E37E-C476-47B6-8E2D-23867689600F}" srcOrd="0" destOrd="0" presId="urn:microsoft.com/office/officeart/2005/8/layout/cycle2"/>
    <dgm:cxn modelId="{156ABC36-6801-4F11-B395-F693805D21B6}" type="presOf" srcId="{8C7755F2-EF8A-4AD9-AD93-1969DFE1CB53}" destId="{A7731361-8614-45BD-A612-31F63C087297}" srcOrd="0" destOrd="0" presId="urn:microsoft.com/office/officeart/2005/8/layout/cycle2"/>
    <dgm:cxn modelId="{E139C00A-F4FC-4D0D-B791-3F6EA3B9BD06}" type="presOf" srcId="{DC84E1D1-0A9F-491B-9CB2-C9E6517113D1}" destId="{B381049E-62C9-41AE-81D8-F1EC9B1D938C}" srcOrd="0" destOrd="0" presId="urn:microsoft.com/office/officeart/2005/8/layout/cycle2"/>
    <dgm:cxn modelId="{EE44D773-9E13-4BAD-9673-64E4A663867B}" type="presOf" srcId="{FD4C1F18-93F4-4AA3-A6C0-828BB6B0C80D}" destId="{9B7F50C0-6BA6-4B4C-A9CE-C5D20D8158BA}" srcOrd="1" destOrd="0" presId="urn:microsoft.com/office/officeart/2005/8/layout/cycle2"/>
    <dgm:cxn modelId="{CA0F177D-3F30-4194-96EC-7DD80067E1A3}" type="presParOf" srcId="{4C8D7152-519D-4501-BC55-C2A4D21E54F4}" destId="{E9339B41-D326-4E44-A707-748A4DCE60C5}" srcOrd="0" destOrd="0" presId="urn:microsoft.com/office/officeart/2005/8/layout/cycle2"/>
    <dgm:cxn modelId="{E935476E-1A5B-47EC-836A-5B745303CEEC}" type="presParOf" srcId="{4C8D7152-519D-4501-BC55-C2A4D21E54F4}" destId="{B381049E-62C9-41AE-81D8-F1EC9B1D938C}" srcOrd="1" destOrd="0" presId="urn:microsoft.com/office/officeart/2005/8/layout/cycle2"/>
    <dgm:cxn modelId="{E3790EB7-BDFE-4371-BB8F-1F6C4A54F989}" type="presParOf" srcId="{B381049E-62C9-41AE-81D8-F1EC9B1D938C}" destId="{5BD95A63-6F0E-43AE-BBAC-D55FB5838B41}" srcOrd="0" destOrd="0" presId="urn:microsoft.com/office/officeart/2005/8/layout/cycle2"/>
    <dgm:cxn modelId="{1F34B0F6-D9F8-48BF-BA4C-2EC9E3DF931F}" type="presParOf" srcId="{4C8D7152-519D-4501-BC55-C2A4D21E54F4}" destId="{52299E1D-B563-48E4-98E3-FECCB43CDEEA}" srcOrd="2" destOrd="0" presId="urn:microsoft.com/office/officeart/2005/8/layout/cycle2"/>
    <dgm:cxn modelId="{140CE361-86F0-44F5-81E9-81789108DE30}" type="presParOf" srcId="{4C8D7152-519D-4501-BC55-C2A4D21E54F4}" destId="{24B145D5-014C-4E84-BE9A-10026188704E}" srcOrd="3" destOrd="0" presId="urn:microsoft.com/office/officeart/2005/8/layout/cycle2"/>
    <dgm:cxn modelId="{714092AD-8A36-456E-B3AA-65190DB3919B}" type="presParOf" srcId="{24B145D5-014C-4E84-BE9A-10026188704E}" destId="{880EA030-4334-42CA-9112-B8FB54C64609}" srcOrd="0" destOrd="0" presId="urn:microsoft.com/office/officeart/2005/8/layout/cycle2"/>
    <dgm:cxn modelId="{8C06F9AA-5B41-46CD-8B9C-D75A8FD7ADEB}" type="presParOf" srcId="{4C8D7152-519D-4501-BC55-C2A4D21E54F4}" destId="{F194E37E-C476-47B6-8E2D-23867689600F}" srcOrd="4" destOrd="0" presId="urn:microsoft.com/office/officeart/2005/8/layout/cycle2"/>
    <dgm:cxn modelId="{DEDB7F1B-26CC-4B6D-9A59-E4EA997CDDB8}" type="presParOf" srcId="{4C8D7152-519D-4501-BC55-C2A4D21E54F4}" destId="{EB16A8D4-B8BD-412A-A115-993E675442F3}" srcOrd="5" destOrd="0" presId="urn:microsoft.com/office/officeart/2005/8/layout/cycle2"/>
    <dgm:cxn modelId="{73472ECD-A524-404B-9D6F-8C983E0E1D05}" type="presParOf" srcId="{EB16A8D4-B8BD-412A-A115-993E675442F3}" destId="{0F53BAC8-47CD-482D-9C31-914429D5BB0D}" srcOrd="0" destOrd="0" presId="urn:microsoft.com/office/officeart/2005/8/layout/cycle2"/>
    <dgm:cxn modelId="{F58548D8-9BF7-4D1E-8A55-6D3D6D5CAF3E}" type="presParOf" srcId="{4C8D7152-519D-4501-BC55-C2A4D21E54F4}" destId="{F035EF88-5F06-4613-B247-3D0C1D1D2523}" srcOrd="6" destOrd="0" presId="urn:microsoft.com/office/officeart/2005/8/layout/cycle2"/>
    <dgm:cxn modelId="{CEA30B6B-EA15-468E-BF15-4D42E9164835}" type="presParOf" srcId="{4C8D7152-519D-4501-BC55-C2A4D21E54F4}" destId="{2AAE0742-DC40-415D-A11B-85D48385F4D2}" srcOrd="7" destOrd="0" presId="urn:microsoft.com/office/officeart/2005/8/layout/cycle2"/>
    <dgm:cxn modelId="{E9CBBCC0-84A2-4683-B85E-78CEC4C1EF8F}" type="presParOf" srcId="{2AAE0742-DC40-415D-A11B-85D48385F4D2}" destId="{FCB1B7FA-5C2B-47E4-A263-EEFC910C5ED9}" srcOrd="0" destOrd="0" presId="urn:microsoft.com/office/officeart/2005/8/layout/cycle2"/>
    <dgm:cxn modelId="{14BB7094-C0B3-492E-9DFA-08513DE3F36B}" type="presParOf" srcId="{4C8D7152-519D-4501-BC55-C2A4D21E54F4}" destId="{CF6F95A2-DB30-4D2E-B09D-495A194966F3}" srcOrd="8" destOrd="0" presId="urn:microsoft.com/office/officeart/2005/8/layout/cycle2"/>
    <dgm:cxn modelId="{126720BC-F4C2-46E9-A6C9-F858923A929A}" type="presParOf" srcId="{4C8D7152-519D-4501-BC55-C2A4D21E54F4}" destId="{D9E3D6A3-9BE8-4AF2-8B5B-5F912D82F06E}" srcOrd="9" destOrd="0" presId="urn:microsoft.com/office/officeart/2005/8/layout/cycle2"/>
    <dgm:cxn modelId="{C9413CE7-5EF6-484E-AB56-725918DB214C}" type="presParOf" srcId="{D9E3D6A3-9BE8-4AF2-8B5B-5F912D82F06E}" destId="{9487C2C0-74ED-4233-B6C4-4623DD500952}" srcOrd="0" destOrd="0" presId="urn:microsoft.com/office/officeart/2005/8/layout/cycle2"/>
    <dgm:cxn modelId="{E8A60E35-8B5D-44A7-A038-6123F7A9D91A}" type="presParOf" srcId="{4C8D7152-519D-4501-BC55-C2A4D21E54F4}" destId="{A7731361-8614-45BD-A612-31F63C087297}" srcOrd="10" destOrd="0" presId="urn:microsoft.com/office/officeart/2005/8/layout/cycle2"/>
    <dgm:cxn modelId="{0245E636-C6A4-4167-83E0-E1B31B67DCE8}" type="presParOf" srcId="{4C8D7152-519D-4501-BC55-C2A4D21E54F4}" destId="{B62975C8-8DB0-4FE4-A1B1-3D5BF8079817}" srcOrd="11" destOrd="0" presId="urn:microsoft.com/office/officeart/2005/8/layout/cycle2"/>
    <dgm:cxn modelId="{EC507244-C67E-46D3-BA33-9E91F8F47A24}" type="presParOf" srcId="{B62975C8-8DB0-4FE4-A1B1-3D5BF8079817}" destId="{9B7F50C0-6BA6-4B4C-A9CE-C5D20D8158BA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8F69B-2286-4FD1-9098-0BFAAA7CA341}">
      <dsp:nvSpPr>
        <dsp:cNvPr id="0" name=""/>
        <dsp:cNvSpPr/>
      </dsp:nvSpPr>
      <dsp:spPr>
        <a:xfrm>
          <a:off x="4051665" y="93576"/>
          <a:ext cx="2139771" cy="9594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bg1"/>
              </a:solidFill>
              <a:latin typeface="Constantia" pitchFamily="18" charset="0"/>
            </a:rPr>
            <a:t>Empati kurma yetenekleri gelişmemiştir.</a:t>
          </a:r>
          <a:endParaRPr lang="tr-TR" sz="1600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4098501" y="140412"/>
        <a:ext cx="2046099" cy="865763"/>
      </dsp:txXfrm>
    </dsp:sp>
    <dsp:sp modelId="{41A96AC2-C939-4B42-879F-3D50A37C8729}">
      <dsp:nvSpPr>
        <dsp:cNvPr id="0" name=""/>
        <dsp:cNvSpPr/>
      </dsp:nvSpPr>
      <dsp:spPr>
        <a:xfrm>
          <a:off x="2487307" y="573294"/>
          <a:ext cx="5268487" cy="5268487"/>
        </a:xfrm>
        <a:custGeom>
          <a:avLst/>
          <a:gdLst/>
          <a:ahLst/>
          <a:cxnLst/>
          <a:rect l="0" t="0" r="0" b="0"/>
          <a:pathLst>
            <a:path>
              <a:moveTo>
                <a:pt x="3985612" y="373040"/>
              </a:moveTo>
              <a:arcTo wR="2634243" hR="2634243" stAng="18051835" swAng="127481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75F33-4EEE-4B51-BFEB-CBE068037E58}">
      <dsp:nvSpPr>
        <dsp:cNvPr id="0" name=""/>
        <dsp:cNvSpPr/>
      </dsp:nvSpPr>
      <dsp:spPr>
        <a:xfrm>
          <a:off x="6485844" y="1851268"/>
          <a:ext cx="2282042" cy="1084486"/>
        </a:xfrm>
        <a:prstGeom prst="roundRect">
          <a:avLst/>
        </a:prstGeom>
        <a:gradFill rotWithShape="0">
          <a:gsLst>
            <a:gs pos="0">
              <a:schemeClr val="accent2">
                <a:hueOff val="-330843"/>
                <a:satOff val="373"/>
                <a:lumOff val="882"/>
                <a:alphaOff val="0"/>
                <a:satMod val="100000"/>
                <a:lumMod val="100000"/>
              </a:schemeClr>
            </a:gs>
            <a:gs pos="50000">
              <a:schemeClr val="accent2">
                <a:hueOff val="-330843"/>
                <a:satOff val="373"/>
                <a:lumOff val="88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330843"/>
                <a:satOff val="373"/>
                <a:lumOff val="88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bg1"/>
              </a:solidFill>
              <a:latin typeface="Constantia" pitchFamily="18" charset="0"/>
            </a:rPr>
            <a:t>Olayları ve arkadaşlarını kontrol etme  gereksinimi duyarlar.</a:t>
          </a:r>
          <a:endParaRPr lang="tr-TR" sz="1600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6538784" y="1904208"/>
        <a:ext cx="2176162" cy="978606"/>
      </dsp:txXfrm>
    </dsp:sp>
    <dsp:sp modelId="{56D652DE-1C5E-48E2-9A65-EFFBF667B983}">
      <dsp:nvSpPr>
        <dsp:cNvPr id="0" name=""/>
        <dsp:cNvSpPr/>
      </dsp:nvSpPr>
      <dsp:spPr>
        <a:xfrm>
          <a:off x="2487307" y="573294"/>
          <a:ext cx="5268487" cy="5268487"/>
        </a:xfrm>
        <a:custGeom>
          <a:avLst/>
          <a:gdLst/>
          <a:ahLst/>
          <a:cxnLst/>
          <a:rect l="0" t="0" r="0" b="0"/>
          <a:pathLst>
            <a:path>
              <a:moveTo>
                <a:pt x="5266589" y="2734225"/>
              </a:moveTo>
              <a:arcTo wR="2634243" hR="2634243" stAng="21730510" swAng="1511080"/>
            </a:path>
          </a:pathLst>
        </a:custGeom>
        <a:noFill/>
        <a:ln w="6350" cap="flat" cmpd="sng" algn="ctr">
          <a:solidFill>
            <a:schemeClr val="accent2">
              <a:hueOff val="-330843"/>
              <a:satOff val="373"/>
              <a:lumOff val="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D4B66-E8CD-4A34-9133-4B92A9DD19DE}">
      <dsp:nvSpPr>
        <dsp:cNvPr id="0" name=""/>
        <dsp:cNvSpPr/>
      </dsp:nvSpPr>
      <dsp:spPr>
        <a:xfrm>
          <a:off x="5432179" y="4735637"/>
          <a:ext cx="2475483" cy="1206096"/>
        </a:xfrm>
        <a:prstGeom prst="roundRect">
          <a:avLst/>
        </a:prstGeom>
        <a:gradFill rotWithShape="0">
          <a:gsLst>
            <a:gs pos="0">
              <a:schemeClr val="accent2">
                <a:hueOff val="-661686"/>
                <a:satOff val="746"/>
                <a:lumOff val="1765"/>
                <a:alphaOff val="0"/>
                <a:satMod val="100000"/>
                <a:lumMod val="100000"/>
              </a:schemeClr>
            </a:gs>
            <a:gs pos="50000">
              <a:schemeClr val="accent2">
                <a:hueOff val="-661686"/>
                <a:satOff val="746"/>
                <a:lumOff val="176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661686"/>
                <a:satOff val="746"/>
                <a:lumOff val="176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bg1"/>
              </a:solidFill>
            </a:rPr>
            <a:t>Genellikle Bilimsel Ve Akademik Yönden Yetersiz Olup, Saygı Ve Güç Elde Edebilmek İçin Bunu Yaparlar Ve Akranlarından Yaşça Ve Fiziksel Olarak Büyük Olurlar.</a:t>
          </a:r>
          <a:endParaRPr lang="tr-TR" sz="1200" b="1" kern="1200" dirty="0">
            <a:solidFill>
              <a:schemeClr val="bg1"/>
            </a:solidFill>
          </a:endParaRPr>
        </a:p>
      </dsp:txBody>
      <dsp:txXfrm>
        <a:off x="5491056" y="4794514"/>
        <a:ext cx="2357729" cy="1088342"/>
      </dsp:txXfrm>
    </dsp:sp>
    <dsp:sp modelId="{796F2355-CA6D-4CDC-9B31-346646CBD98B}">
      <dsp:nvSpPr>
        <dsp:cNvPr id="0" name=""/>
        <dsp:cNvSpPr/>
      </dsp:nvSpPr>
      <dsp:spPr>
        <a:xfrm>
          <a:off x="2487307" y="573294"/>
          <a:ext cx="5268487" cy="5268487"/>
        </a:xfrm>
        <a:custGeom>
          <a:avLst/>
          <a:gdLst/>
          <a:ahLst/>
          <a:cxnLst/>
          <a:rect l="0" t="0" r="0" b="0"/>
          <a:pathLst>
            <a:path>
              <a:moveTo>
                <a:pt x="2803263" y="5263059"/>
              </a:moveTo>
              <a:arcTo wR="2634243" hR="2634243" stAng="5179274" swAng="559629"/>
            </a:path>
          </a:pathLst>
        </a:custGeom>
        <a:noFill/>
        <a:ln w="6350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430FA-21A2-4208-A169-A4B388A67E31}">
      <dsp:nvSpPr>
        <dsp:cNvPr id="0" name=""/>
        <dsp:cNvSpPr/>
      </dsp:nvSpPr>
      <dsp:spPr>
        <a:xfrm>
          <a:off x="2425163" y="4802599"/>
          <a:ext cx="2296036" cy="1072173"/>
        </a:xfrm>
        <a:prstGeom prst="roundRect">
          <a:avLst/>
        </a:prstGeom>
        <a:gradFill rotWithShape="0">
          <a:gsLst>
            <a:gs pos="0">
              <a:schemeClr val="accent2">
                <a:hueOff val="-992530"/>
                <a:satOff val="1119"/>
                <a:lumOff val="2647"/>
                <a:alphaOff val="0"/>
                <a:satMod val="100000"/>
                <a:lumMod val="100000"/>
              </a:schemeClr>
            </a:gs>
            <a:gs pos="50000">
              <a:schemeClr val="accent2">
                <a:hueOff val="-992530"/>
                <a:satOff val="1119"/>
                <a:lumOff val="264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992530"/>
                <a:satOff val="1119"/>
                <a:lumOff val="264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bg1"/>
              </a:solidFill>
              <a:latin typeface="Constantia" pitchFamily="18" charset="0"/>
            </a:rPr>
            <a:t>Sosyal becerilerde ve ilişki kurma biçimlerinde yetersizlik vardır.</a:t>
          </a:r>
          <a:endParaRPr lang="tr-TR" sz="1600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2477502" y="4854938"/>
        <a:ext cx="2191358" cy="967495"/>
      </dsp:txXfrm>
    </dsp:sp>
    <dsp:sp modelId="{784E97AA-7690-4106-8ECF-8FB248631CFF}">
      <dsp:nvSpPr>
        <dsp:cNvPr id="0" name=""/>
        <dsp:cNvSpPr/>
      </dsp:nvSpPr>
      <dsp:spPr>
        <a:xfrm>
          <a:off x="2487307" y="573294"/>
          <a:ext cx="5268487" cy="5268487"/>
        </a:xfrm>
        <a:custGeom>
          <a:avLst/>
          <a:gdLst/>
          <a:ahLst/>
          <a:cxnLst/>
          <a:rect l="0" t="0" r="0" b="0"/>
          <a:pathLst>
            <a:path>
              <a:moveTo>
                <a:pt x="331644" y="3913805"/>
              </a:moveTo>
              <a:arcTo wR="2634243" hR="2634243" stAng="9056336" swAng="1532666"/>
            </a:path>
          </a:pathLst>
        </a:custGeom>
        <a:noFill/>
        <a:ln w="6350" cap="flat" cmpd="sng" algn="ctr">
          <a:solidFill>
            <a:schemeClr val="accent2">
              <a:hueOff val="-992530"/>
              <a:satOff val="1119"/>
              <a:lumOff val="2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FF6A5-6174-4AC3-9C9C-F102D46932F3}">
      <dsp:nvSpPr>
        <dsp:cNvPr id="0" name=""/>
        <dsp:cNvSpPr/>
      </dsp:nvSpPr>
      <dsp:spPr>
        <a:xfrm>
          <a:off x="1538705" y="1794774"/>
          <a:ext cx="2155063" cy="1197474"/>
        </a:xfrm>
        <a:prstGeom prst="round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satMod val="100000"/>
                <a:lumMod val="100000"/>
              </a:schemeClr>
            </a:gs>
            <a:gs pos="50000">
              <a:schemeClr val="accent2">
                <a:hueOff val="-1323373"/>
                <a:satOff val="1492"/>
                <a:lumOff val="353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bg1"/>
              </a:solidFill>
              <a:latin typeface="Constantia" pitchFamily="18" charset="0"/>
            </a:rPr>
            <a:t>Saldırgan ve dürtüsel bir yapıya sahiptirler.</a:t>
          </a:r>
          <a:endParaRPr lang="tr-TR" sz="1600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1597161" y="1853230"/>
        <a:ext cx="2038151" cy="1080562"/>
      </dsp:txXfrm>
    </dsp:sp>
    <dsp:sp modelId="{CD10C235-A3FB-4C38-B985-AD5B2032AE7D}">
      <dsp:nvSpPr>
        <dsp:cNvPr id="0" name=""/>
        <dsp:cNvSpPr/>
      </dsp:nvSpPr>
      <dsp:spPr>
        <a:xfrm>
          <a:off x="2487307" y="573294"/>
          <a:ext cx="5268487" cy="5268487"/>
        </a:xfrm>
        <a:custGeom>
          <a:avLst/>
          <a:gdLst/>
          <a:ahLst/>
          <a:cxnLst/>
          <a:rect l="0" t="0" r="0" b="0"/>
          <a:pathLst>
            <a:path>
              <a:moveTo>
                <a:pt x="588718" y="974404"/>
              </a:moveTo>
              <a:arcTo wR="2634243" hR="2634243" stAng="13143454" swAng="1221272"/>
            </a:path>
          </a:pathLst>
        </a:custGeom>
        <a:noFill/>
        <a:ln w="635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5EA30-E904-4FAA-8897-05AD82118122}">
      <dsp:nvSpPr>
        <dsp:cNvPr id="0" name=""/>
        <dsp:cNvSpPr/>
      </dsp:nvSpPr>
      <dsp:spPr>
        <a:xfrm>
          <a:off x="3216590" y="217978"/>
          <a:ext cx="2166789" cy="9171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bg1"/>
              </a:solidFill>
              <a:latin typeface="Constantia" pitchFamily="18" charset="0"/>
            </a:rPr>
            <a:t>Utangaç ve içine kapanıktırlar.</a:t>
          </a:r>
          <a:endParaRPr lang="tr-TR" sz="1600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3261360" y="262748"/>
        <a:ext cx="2077249" cy="827576"/>
      </dsp:txXfrm>
    </dsp:sp>
    <dsp:sp modelId="{58EEB1CB-8EFE-4171-B673-821F9645AF6D}">
      <dsp:nvSpPr>
        <dsp:cNvPr id="0" name=""/>
        <dsp:cNvSpPr/>
      </dsp:nvSpPr>
      <dsp:spPr>
        <a:xfrm>
          <a:off x="1975218" y="676537"/>
          <a:ext cx="4649533" cy="4649533"/>
        </a:xfrm>
        <a:custGeom>
          <a:avLst/>
          <a:gdLst/>
          <a:ahLst/>
          <a:cxnLst/>
          <a:rect l="0" t="0" r="0" b="0"/>
          <a:pathLst>
            <a:path>
              <a:moveTo>
                <a:pt x="3732612" y="474763"/>
              </a:moveTo>
              <a:arcTo wR="2324766" hR="2324766" stAng="18436260" swAng="179751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52762-DAE4-4F65-8E66-0B2A297B4C73}">
      <dsp:nvSpPr>
        <dsp:cNvPr id="0" name=""/>
        <dsp:cNvSpPr/>
      </dsp:nvSpPr>
      <dsp:spPr>
        <a:xfrm>
          <a:off x="5541357" y="2467444"/>
          <a:ext cx="2166789" cy="1067717"/>
        </a:xfrm>
        <a:prstGeom prst="roundRect">
          <a:avLst/>
        </a:prstGeom>
        <a:gradFill rotWithShape="0">
          <a:gsLst>
            <a:gs pos="0">
              <a:schemeClr val="accent2">
                <a:hueOff val="-441124"/>
                <a:satOff val="497"/>
                <a:lumOff val="1177"/>
                <a:alphaOff val="0"/>
                <a:satMod val="100000"/>
                <a:lumMod val="100000"/>
              </a:schemeClr>
            </a:gs>
            <a:gs pos="50000">
              <a:schemeClr val="accent2">
                <a:hueOff val="-441124"/>
                <a:satOff val="497"/>
                <a:lumOff val="117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441124"/>
                <a:satOff val="497"/>
                <a:lumOff val="117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bg1"/>
              </a:solidFill>
              <a:latin typeface="Constantia" pitchFamily="18" charset="0"/>
            </a:rPr>
            <a:t>Genellikle aşırı koruyucu ailelerin çocuklarıdır.</a:t>
          </a:r>
          <a:endParaRPr lang="tr-TR" sz="1600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5593479" y="2519566"/>
        <a:ext cx="2062545" cy="963473"/>
      </dsp:txXfrm>
    </dsp:sp>
    <dsp:sp modelId="{92DF1127-0F2C-4979-B9C5-14E8C3B444A3}">
      <dsp:nvSpPr>
        <dsp:cNvPr id="0" name=""/>
        <dsp:cNvSpPr/>
      </dsp:nvSpPr>
      <dsp:spPr>
        <a:xfrm>
          <a:off x="1975218" y="676537"/>
          <a:ext cx="4649533" cy="4649533"/>
        </a:xfrm>
        <a:custGeom>
          <a:avLst/>
          <a:gdLst/>
          <a:ahLst/>
          <a:cxnLst/>
          <a:rect l="0" t="0" r="0" b="0"/>
          <a:pathLst>
            <a:path>
              <a:moveTo>
                <a:pt x="4481786" y="3191836"/>
              </a:moveTo>
              <a:arcTo wR="2324766" hR="2324766" stAng="1313936" swAng="1617439"/>
            </a:path>
          </a:pathLst>
        </a:custGeom>
        <a:noFill/>
        <a:ln w="6350" cap="flat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868AD-9289-43A2-8F80-6F8C8B2AFCAF}">
      <dsp:nvSpPr>
        <dsp:cNvPr id="0" name=""/>
        <dsp:cNvSpPr/>
      </dsp:nvSpPr>
      <dsp:spPr>
        <a:xfrm>
          <a:off x="3050180" y="4808570"/>
          <a:ext cx="2499608" cy="1035000"/>
        </a:xfrm>
        <a:prstGeom prst="roundRect">
          <a:avLst/>
        </a:prstGeom>
        <a:gradFill rotWithShape="0">
          <a:gsLst>
            <a:gs pos="0">
              <a:schemeClr val="accent2">
                <a:hueOff val="-882249"/>
                <a:satOff val="995"/>
                <a:lumOff val="2353"/>
                <a:alphaOff val="0"/>
                <a:satMod val="100000"/>
                <a:lumMod val="100000"/>
              </a:schemeClr>
            </a:gs>
            <a:gs pos="50000">
              <a:schemeClr val="accent2">
                <a:hueOff val="-882249"/>
                <a:satOff val="995"/>
                <a:lumOff val="235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882249"/>
                <a:satOff val="995"/>
                <a:lumOff val="235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solidFill>
                <a:schemeClr val="bg1"/>
              </a:solidFill>
              <a:latin typeface="Constantia" pitchFamily="18" charset="0"/>
            </a:rPr>
            <a:t>Farklı özelliklere sahip olabilirler. Kekemelik, gözlük kullanımı,diş aparatı kullanma vb.</a:t>
          </a:r>
          <a:endParaRPr lang="tr-TR" sz="1300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3100705" y="4859095"/>
        <a:ext cx="2398558" cy="933950"/>
      </dsp:txXfrm>
    </dsp:sp>
    <dsp:sp modelId="{D2D3C536-DED1-43C2-AFA8-E84FA285F0D4}">
      <dsp:nvSpPr>
        <dsp:cNvPr id="0" name=""/>
        <dsp:cNvSpPr/>
      </dsp:nvSpPr>
      <dsp:spPr>
        <a:xfrm>
          <a:off x="1975218" y="676537"/>
          <a:ext cx="4649533" cy="4649533"/>
        </a:xfrm>
        <a:custGeom>
          <a:avLst/>
          <a:gdLst/>
          <a:ahLst/>
          <a:cxnLst/>
          <a:rect l="0" t="0" r="0" b="0"/>
          <a:pathLst>
            <a:path>
              <a:moveTo>
                <a:pt x="797061" y="4077096"/>
              </a:moveTo>
              <a:arcTo wR="2324766" hR="2324766" stAng="7864942" swAng="1604943"/>
            </a:path>
          </a:pathLst>
        </a:custGeom>
        <a:noFill/>
        <a:ln w="6350" cap="flat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006B9-D122-4B30-A369-F56A1446CE5C}">
      <dsp:nvSpPr>
        <dsp:cNvPr id="0" name=""/>
        <dsp:cNvSpPr/>
      </dsp:nvSpPr>
      <dsp:spPr>
        <a:xfrm>
          <a:off x="891823" y="2454381"/>
          <a:ext cx="2166789" cy="1093843"/>
        </a:xfrm>
        <a:prstGeom prst="round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satMod val="100000"/>
                <a:lumMod val="100000"/>
              </a:schemeClr>
            </a:gs>
            <a:gs pos="50000">
              <a:schemeClr val="accent2">
                <a:hueOff val="-1323373"/>
                <a:satOff val="1492"/>
                <a:lumOff val="353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bg1"/>
              </a:solidFill>
              <a:latin typeface="Constantia" pitchFamily="18" charset="0"/>
            </a:rPr>
            <a:t>Genellikle pasif ve boyun eğici bir yapıya sahiplerdir.</a:t>
          </a:r>
          <a:endParaRPr lang="tr-TR" sz="1600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945220" y="2507778"/>
        <a:ext cx="2059995" cy="987049"/>
      </dsp:txXfrm>
    </dsp:sp>
    <dsp:sp modelId="{20DDE09D-DEDC-4223-8219-1F0152175835}">
      <dsp:nvSpPr>
        <dsp:cNvPr id="0" name=""/>
        <dsp:cNvSpPr/>
      </dsp:nvSpPr>
      <dsp:spPr>
        <a:xfrm>
          <a:off x="1975218" y="676537"/>
          <a:ext cx="4649533" cy="4649533"/>
        </a:xfrm>
        <a:custGeom>
          <a:avLst/>
          <a:gdLst/>
          <a:ahLst/>
          <a:cxnLst/>
          <a:rect l="0" t="0" r="0" b="0"/>
          <a:pathLst>
            <a:path>
              <a:moveTo>
                <a:pt x="185460" y="1414871"/>
              </a:moveTo>
              <a:arcTo wR="2324766" hR="2324766" stAng="12182468" swAng="1784890"/>
            </a:path>
          </a:pathLst>
        </a:custGeom>
        <a:noFill/>
        <a:ln w="635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E9C94-14E8-4350-B848-4D24C3C13088}">
      <dsp:nvSpPr>
        <dsp:cNvPr id="0" name=""/>
        <dsp:cNvSpPr/>
      </dsp:nvSpPr>
      <dsp:spPr>
        <a:xfrm>
          <a:off x="3210780" y="3341"/>
          <a:ext cx="2926090" cy="13287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  <a:latin typeface="Constantia" pitchFamily="18" charset="0"/>
            </a:rPr>
            <a:t>Sıklıkla zorbalık davranışı gösteren kişiyi haklı bulup mağdurun hak ettiğini düşünürler. </a:t>
          </a:r>
          <a:endParaRPr lang="tr-TR" sz="1400" b="1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3275646" y="68207"/>
        <a:ext cx="2796358" cy="1199055"/>
      </dsp:txXfrm>
    </dsp:sp>
    <dsp:sp modelId="{A0EED49C-B064-45B0-B67D-716B98016124}">
      <dsp:nvSpPr>
        <dsp:cNvPr id="0" name=""/>
        <dsp:cNvSpPr/>
      </dsp:nvSpPr>
      <dsp:spPr>
        <a:xfrm>
          <a:off x="2022956" y="667735"/>
          <a:ext cx="5301738" cy="5301738"/>
        </a:xfrm>
        <a:custGeom>
          <a:avLst/>
          <a:gdLst/>
          <a:ahLst/>
          <a:cxnLst/>
          <a:rect l="0" t="0" r="0" b="0"/>
          <a:pathLst>
            <a:path>
              <a:moveTo>
                <a:pt x="4281684" y="561000"/>
              </a:moveTo>
              <a:arcTo wR="2650869" hR="2650869" stAng="18477988" swAng="81291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C718C-C91F-495E-880F-783D2C300654}">
      <dsp:nvSpPr>
        <dsp:cNvPr id="0" name=""/>
        <dsp:cNvSpPr/>
      </dsp:nvSpPr>
      <dsp:spPr>
        <a:xfrm>
          <a:off x="6032353" y="1835618"/>
          <a:ext cx="2325197" cy="1327645"/>
        </a:xfrm>
        <a:prstGeom prst="roundRect">
          <a:avLst/>
        </a:prstGeom>
        <a:gradFill rotWithShape="0">
          <a:gsLst>
            <a:gs pos="0">
              <a:schemeClr val="accent2">
                <a:hueOff val="-330843"/>
                <a:satOff val="373"/>
                <a:lumOff val="882"/>
                <a:alphaOff val="0"/>
                <a:satMod val="100000"/>
                <a:lumMod val="100000"/>
              </a:schemeClr>
            </a:gs>
            <a:gs pos="50000">
              <a:schemeClr val="accent2">
                <a:hueOff val="-330843"/>
                <a:satOff val="373"/>
                <a:lumOff val="88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330843"/>
                <a:satOff val="373"/>
                <a:lumOff val="88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  <a:latin typeface="Constantia" pitchFamily="18" charset="0"/>
            </a:rPr>
            <a:t>Zorbalık olaylarının %85’inde akranlar seyirci durumundadır.</a:t>
          </a:r>
          <a:endParaRPr lang="tr-TR" sz="1400" b="1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6097163" y="1900428"/>
        <a:ext cx="2195577" cy="1198025"/>
      </dsp:txXfrm>
    </dsp:sp>
    <dsp:sp modelId="{2F015AE4-DD93-4924-BA63-7966CE9BCA68}">
      <dsp:nvSpPr>
        <dsp:cNvPr id="0" name=""/>
        <dsp:cNvSpPr/>
      </dsp:nvSpPr>
      <dsp:spPr>
        <a:xfrm>
          <a:off x="2022956" y="667735"/>
          <a:ext cx="5301738" cy="5301738"/>
        </a:xfrm>
        <a:custGeom>
          <a:avLst/>
          <a:gdLst/>
          <a:ahLst/>
          <a:cxnLst/>
          <a:rect l="0" t="0" r="0" b="0"/>
          <a:pathLst>
            <a:path>
              <a:moveTo>
                <a:pt x="5295367" y="2834538"/>
              </a:moveTo>
              <a:arcTo wR="2650869" hR="2650869" stAng="21838381" swAng="1359213"/>
            </a:path>
          </a:pathLst>
        </a:custGeom>
        <a:noFill/>
        <a:ln w="6350" cap="flat" cmpd="sng" algn="ctr">
          <a:solidFill>
            <a:schemeClr val="accent2">
              <a:hueOff val="-330843"/>
              <a:satOff val="373"/>
              <a:lumOff val="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465E1-31EC-4A89-8E26-9C019DC9CD62}">
      <dsp:nvSpPr>
        <dsp:cNvPr id="0" name=""/>
        <dsp:cNvSpPr/>
      </dsp:nvSpPr>
      <dsp:spPr>
        <a:xfrm>
          <a:off x="4991977" y="4799379"/>
          <a:ext cx="2479980" cy="1327645"/>
        </a:xfrm>
        <a:prstGeom prst="roundRect">
          <a:avLst/>
        </a:prstGeom>
        <a:gradFill rotWithShape="0">
          <a:gsLst>
            <a:gs pos="0">
              <a:schemeClr val="accent2">
                <a:hueOff val="-661686"/>
                <a:satOff val="746"/>
                <a:lumOff val="1765"/>
                <a:alphaOff val="0"/>
                <a:satMod val="100000"/>
                <a:lumMod val="100000"/>
              </a:schemeClr>
            </a:gs>
            <a:gs pos="50000">
              <a:schemeClr val="accent2">
                <a:hueOff val="-661686"/>
                <a:satOff val="746"/>
                <a:lumOff val="176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661686"/>
                <a:satOff val="746"/>
                <a:lumOff val="176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Constantia" pitchFamily="18" charset="0"/>
            </a:rPr>
            <a:t>İspiyoncu damgası almaktan korkabilir ve bu yüzden sessiz kalabilirler.</a:t>
          </a:r>
          <a:endParaRPr lang="tr-TR" sz="1400" b="1" kern="1200" dirty="0">
            <a:solidFill>
              <a:schemeClr val="accent3">
                <a:lumMod val="20000"/>
                <a:lumOff val="80000"/>
              </a:schemeClr>
            </a:solidFill>
            <a:latin typeface="Constantia" pitchFamily="18" charset="0"/>
          </a:endParaRPr>
        </a:p>
      </dsp:txBody>
      <dsp:txXfrm>
        <a:off x="5056787" y="4864189"/>
        <a:ext cx="2350360" cy="1198025"/>
      </dsp:txXfrm>
    </dsp:sp>
    <dsp:sp modelId="{7F61F9A0-4CF9-49C3-800A-127D5686FF3C}">
      <dsp:nvSpPr>
        <dsp:cNvPr id="0" name=""/>
        <dsp:cNvSpPr/>
      </dsp:nvSpPr>
      <dsp:spPr>
        <a:xfrm>
          <a:off x="2022956" y="667735"/>
          <a:ext cx="5301738" cy="5301738"/>
        </a:xfrm>
        <a:custGeom>
          <a:avLst/>
          <a:gdLst/>
          <a:ahLst/>
          <a:cxnLst/>
          <a:rect l="0" t="0" r="0" b="0"/>
          <a:pathLst>
            <a:path>
              <a:moveTo>
                <a:pt x="2854235" y="5293925"/>
              </a:moveTo>
              <a:arcTo wR="2650869" hR="2650869" stAng="5136008" swAng="450269"/>
            </a:path>
          </a:pathLst>
        </a:custGeom>
        <a:noFill/>
        <a:ln w="6350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DAC6C-88BA-4AE9-A5A3-4DEEE7F0E37A}">
      <dsp:nvSpPr>
        <dsp:cNvPr id="0" name=""/>
        <dsp:cNvSpPr/>
      </dsp:nvSpPr>
      <dsp:spPr>
        <a:xfrm>
          <a:off x="1816123" y="4799379"/>
          <a:ext cx="2599121" cy="1327645"/>
        </a:xfrm>
        <a:prstGeom prst="roundRect">
          <a:avLst/>
        </a:prstGeom>
        <a:gradFill rotWithShape="0">
          <a:gsLst>
            <a:gs pos="0">
              <a:schemeClr val="accent2">
                <a:hueOff val="-992530"/>
                <a:satOff val="1119"/>
                <a:lumOff val="2647"/>
                <a:alphaOff val="0"/>
                <a:satMod val="100000"/>
                <a:lumMod val="100000"/>
              </a:schemeClr>
            </a:gs>
            <a:gs pos="50000">
              <a:schemeClr val="accent2">
                <a:hueOff val="-992530"/>
                <a:satOff val="1119"/>
                <a:lumOff val="264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992530"/>
                <a:satOff val="1119"/>
                <a:lumOff val="264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  <a:latin typeface="Constantia" pitchFamily="18" charset="0"/>
            </a:rPr>
            <a:t>Zorbalık davranışı gösterenlerden farkları </a:t>
          </a:r>
          <a:r>
            <a:rPr lang="tr-TR" sz="1600" b="1" kern="1200" dirty="0" smtClean="0">
              <a:solidFill>
                <a:srgbClr val="C00000"/>
              </a:solidFill>
              <a:latin typeface="Constantia" pitchFamily="18" charset="0"/>
            </a:rPr>
            <a:t>Suçluluk </a:t>
          </a:r>
          <a:r>
            <a:rPr lang="tr-TR" sz="1400" b="1" kern="1200" dirty="0" smtClean="0">
              <a:solidFill>
                <a:schemeClr val="bg1"/>
              </a:solidFill>
              <a:latin typeface="Constantia" pitchFamily="18" charset="0"/>
            </a:rPr>
            <a:t>duymalarıdır.</a:t>
          </a:r>
          <a:endParaRPr lang="tr-TR" sz="1400" b="1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1880933" y="4864189"/>
        <a:ext cx="2469501" cy="1198025"/>
      </dsp:txXfrm>
    </dsp:sp>
    <dsp:sp modelId="{806D6156-8D4E-4857-A5D2-5A1B8AD8B11A}">
      <dsp:nvSpPr>
        <dsp:cNvPr id="0" name=""/>
        <dsp:cNvSpPr/>
      </dsp:nvSpPr>
      <dsp:spPr>
        <a:xfrm>
          <a:off x="2022956" y="667735"/>
          <a:ext cx="5301738" cy="5301738"/>
        </a:xfrm>
        <a:custGeom>
          <a:avLst/>
          <a:gdLst/>
          <a:ahLst/>
          <a:cxnLst/>
          <a:rect l="0" t="0" r="0" b="0"/>
          <a:pathLst>
            <a:path>
              <a:moveTo>
                <a:pt x="281133" y="3838918"/>
              </a:moveTo>
              <a:arcTo wR="2650869" hR="2650869" stAng="9202406" swAng="1359213"/>
            </a:path>
          </a:pathLst>
        </a:custGeom>
        <a:noFill/>
        <a:ln w="6350" cap="flat" cmpd="sng" algn="ctr">
          <a:solidFill>
            <a:schemeClr val="accent2">
              <a:hueOff val="-992530"/>
              <a:satOff val="1119"/>
              <a:lumOff val="2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A411B-8418-4683-9DAA-37EBC88F907D}">
      <dsp:nvSpPr>
        <dsp:cNvPr id="0" name=""/>
        <dsp:cNvSpPr/>
      </dsp:nvSpPr>
      <dsp:spPr>
        <a:xfrm>
          <a:off x="969328" y="1835618"/>
          <a:ext cx="2366742" cy="1327645"/>
        </a:xfrm>
        <a:prstGeom prst="round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satMod val="100000"/>
                <a:lumMod val="100000"/>
              </a:schemeClr>
            </a:gs>
            <a:gs pos="50000">
              <a:schemeClr val="accent2">
                <a:hueOff val="-1323373"/>
                <a:satOff val="1492"/>
                <a:lumOff val="353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bg1"/>
              </a:solidFill>
              <a:latin typeface="Constantia" pitchFamily="18" charset="0"/>
            </a:rPr>
            <a:t>Sadece %11’inde zorbaya müdahale ettikleri görülür.</a:t>
          </a:r>
          <a:endParaRPr lang="tr-TR" sz="1400" b="1" kern="1200" dirty="0">
            <a:solidFill>
              <a:schemeClr val="bg1"/>
            </a:solidFill>
            <a:latin typeface="Constantia" pitchFamily="18" charset="0"/>
          </a:endParaRPr>
        </a:p>
      </dsp:txBody>
      <dsp:txXfrm>
        <a:off x="1034138" y="1900428"/>
        <a:ext cx="2237122" cy="1198025"/>
      </dsp:txXfrm>
    </dsp:sp>
    <dsp:sp modelId="{6405217C-71CA-40C0-9F62-00BD411F2CF5}">
      <dsp:nvSpPr>
        <dsp:cNvPr id="0" name=""/>
        <dsp:cNvSpPr/>
      </dsp:nvSpPr>
      <dsp:spPr>
        <a:xfrm>
          <a:off x="2022956" y="667735"/>
          <a:ext cx="5301738" cy="5301738"/>
        </a:xfrm>
        <a:custGeom>
          <a:avLst/>
          <a:gdLst/>
          <a:ahLst/>
          <a:cxnLst/>
          <a:rect l="0" t="0" r="0" b="0"/>
          <a:pathLst>
            <a:path>
              <a:moveTo>
                <a:pt x="575841" y="1001211"/>
              </a:moveTo>
              <a:arcTo wR="2650869" hR="2650869" stAng="13109093" swAng="812919"/>
            </a:path>
          </a:pathLst>
        </a:custGeom>
        <a:noFill/>
        <a:ln w="635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39B41-D326-4E44-A707-748A4DCE60C5}">
      <dsp:nvSpPr>
        <dsp:cNvPr id="0" name=""/>
        <dsp:cNvSpPr/>
      </dsp:nvSpPr>
      <dsp:spPr>
        <a:xfrm>
          <a:off x="3847643" y="156956"/>
          <a:ext cx="994632" cy="9718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Korku</a:t>
          </a:r>
          <a:endParaRPr lang="tr-TR" sz="1900" kern="1200" dirty="0"/>
        </a:p>
      </dsp:txBody>
      <dsp:txXfrm>
        <a:off x="3993303" y="299286"/>
        <a:ext cx="703312" cy="687232"/>
      </dsp:txXfrm>
    </dsp:sp>
    <dsp:sp modelId="{B381049E-62C9-41AE-81D8-F1EC9B1D938C}">
      <dsp:nvSpPr>
        <dsp:cNvPr id="0" name=""/>
        <dsp:cNvSpPr/>
      </dsp:nvSpPr>
      <dsp:spPr>
        <a:xfrm rot="42287">
          <a:off x="5253564" y="562393"/>
          <a:ext cx="991090" cy="195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/>
        </a:p>
      </dsp:txBody>
      <dsp:txXfrm>
        <a:off x="5253566" y="601145"/>
        <a:ext cx="932421" cy="117339"/>
      </dsp:txXfrm>
    </dsp:sp>
    <dsp:sp modelId="{52299E1D-B563-48E4-98E3-FECCB43CDEEA}">
      <dsp:nvSpPr>
        <dsp:cNvPr id="0" name=""/>
        <dsp:cNvSpPr/>
      </dsp:nvSpPr>
      <dsp:spPr>
        <a:xfrm>
          <a:off x="6711828" y="344298"/>
          <a:ext cx="1440948" cy="6731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Kaygı</a:t>
          </a:r>
          <a:endParaRPr lang="tr-TR" sz="1900" kern="1200" dirty="0"/>
        </a:p>
      </dsp:txBody>
      <dsp:txXfrm>
        <a:off x="6922850" y="442881"/>
        <a:ext cx="1018904" cy="475998"/>
      </dsp:txXfrm>
    </dsp:sp>
    <dsp:sp modelId="{24B145D5-014C-4E84-BE9A-10026188704E}">
      <dsp:nvSpPr>
        <dsp:cNvPr id="0" name=""/>
        <dsp:cNvSpPr/>
      </dsp:nvSpPr>
      <dsp:spPr>
        <a:xfrm rot="5336921">
          <a:off x="6967973" y="2256707"/>
          <a:ext cx="989757" cy="1777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>
        <a:off x="6994150" y="2265601"/>
        <a:ext cx="936424" cy="106666"/>
      </dsp:txXfrm>
    </dsp:sp>
    <dsp:sp modelId="{F194E37E-C476-47B6-8E2D-23867689600F}">
      <dsp:nvSpPr>
        <dsp:cNvPr id="0" name=""/>
        <dsp:cNvSpPr/>
      </dsp:nvSpPr>
      <dsp:spPr>
        <a:xfrm>
          <a:off x="6809990" y="3755879"/>
          <a:ext cx="1370478" cy="7081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Üzüntü</a:t>
          </a:r>
          <a:endParaRPr lang="tr-TR" sz="1900" kern="1200" dirty="0"/>
        </a:p>
      </dsp:txBody>
      <dsp:txXfrm>
        <a:off x="7010692" y="3859584"/>
        <a:ext cx="969074" cy="500733"/>
      </dsp:txXfrm>
    </dsp:sp>
    <dsp:sp modelId="{EB16A8D4-B8BD-412A-A115-993E675442F3}">
      <dsp:nvSpPr>
        <dsp:cNvPr id="0" name=""/>
        <dsp:cNvSpPr/>
      </dsp:nvSpPr>
      <dsp:spPr>
        <a:xfrm rot="10768277">
          <a:off x="5341766" y="4038916"/>
          <a:ext cx="1037650" cy="1722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 rot="10800000">
        <a:off x="5393436" y="4073125"/>
        <a:ext cx="985979" cy="103343"/>
      </dsp:txXfrm>
    </dsp:sp>
    <dsp:sp modelId="{F035EF88-5F06-4613-B247-3D0C1D1D2523}">
      <dsp:nvSpPr>
        <dsp:cNvPr id="0" name=""/>
        <dsp:cNvSpPr/>
      </dsp:nvSpPr>
      <dsp:spPr>
        <a:xfrm>
          <a:off x="3837542" y="3675124"/>
          <a:ext cx="1014835" cy="9277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Öfke</a:t>
          </a:r>
          <a:endParaRPr lang="tr-TR" sz="1900" kern="1200" dirty="0"/>
        </a:p>
      </dsp:txBody>
      <dsp:txXfrm>
        <a:off x="3986161" y="3810997"/>
        <a:ext cx="717597" cy="656050"/>
      </dsp:txXfrm>
    </dsp:sp>
    <dsp:sp modelId="{2AAE0742-DC40-415D-A11B-85D48385F4D2}">
      <dsp:nvSpPr>
        <dsp:cNvPr id="0" name=""/>
        <dsp:cNvSpPr/>
      </dsp:nvSpPr>
      <dsp:spPr>
        <a:xfrm rot="10896640">
          <a:off x="2316251" y="3988781"/>
          <a:ext cx="1075490" cy="2166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 rot="10800000">
        <a:off x="2381228" y="4033021"/>
        <a:ext cx="1010500" cy="129979"/>
      </dsp:txXfrm>
    </dsp:sp>
    <dsp:sp modelId="{CF6F95A2-DB30-4D2E-B09D-495A194966F3}">
      <dsp:nvSpPr>
        <dsp:cNvPr id="0" name=""/>
        <dsp:cNvSpPr/>
      </dsp:nvSpPr>
      <dsp:spPr>
        <a:xfrm>
          <a:off x="270968" y="3701028"/>
          <a:ext cx="1539899" cy="6901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Suçluluk</a:t>
          </a:r>
          <a:endParaRPr lang="tr-TR" sz="1900" kern="1200" dirty="0"/>
        </a:p>
      </dsp:txBody>
      <dsp:txXfrm>
        <a:off x="496481" y="3802102"/>
        <a:ext cx="1088873" cy="488028"/>
      </dsp:txXfrm>
    </dsp:sp>
    <dsp:sp modelId="{D9E3D6A3-9BE8-4AF2-8B5B-5F912D82F06E}">
      <dsp:nvSpPr>
        <dsp:cNvPr id="0" name=""/>
        <dsp:cNvSpPr/>
      </dsp:nvSpPr>
      <dsp:spPr>
        <a:xfrm rot="16210792">
          <a:off x="356458" y="2370514"/>
          <a:ext cx="1379008" cy="1371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76972" y="2418532"/>
        <a:ext cx="1337850" cy="82317"/>
      </dsp:txXfrm>
    </dsp:sp>
    <dsp:sp modelId="{A7731361-8614-45BD-A612-31F63C087297}">
      <dsp:nvSpPr>
        <dsp:cNvPr id="0" name=""/>
        <dsp:cNvSpPr/>
      </dsp:nvSpPr>
      <dsp:spPr>
        <a:xfrm>
          <a:off x="281076" y="401463"/>
          <a:ext cx="1540376" cy="6976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Endişe</a:t>
          </a:r>
          <a:endParaRPr lang="tr-TR" sz="1900" kern="1200" dirty="0"/>
        </a:p>
      </dsp:txBody>
      <dsp:txXfrm>
        <a:off x="506659" y="503635"/>
        <a:ext cx="1089210" cy="493331"/>
      </dsp:txXfrm>
    </dsp:sp>
    <dsp:sp modelId="{B62975C8-8DB0-4FE4-A1B1-3D5BF8079817}">
      <dsp:nvSpPr>
        <dsp:cNvPr id="0" name=""/>
        <dsp:cNvSpPr/>
      </dsp:nvSpPr>
      <dsp:spPr>
        <a:xfrm>
          <a:off x="2265439" y="603511"/>
          <a:ext cx="1075652" cy="1793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>
        <a:off x="2265439" y="639376"/>
        <a:ext cx="1021855" cy="107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1933303"/>
            <a:ext cx="9068586" cy="3239588"/>
          </a:xfrm>
        </p:spPr>
        <p:txBody>
          <a:bodyPr/>
          <a:lstStyle/>
          <a:p>
            <a:r>
              <a:rPr lang="tr-TR" sz="8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AKRAN ZORBALIĞI</a:t>
            </a:r>
            <a:endParaRPr lang="en-US" sz="8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19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mut\Desktop\akran zorbalığı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2246" y="2152036"/>
            <a:ext cx="1782326" cy="2446089"/>
          </a:xfrm>
          <a:prstGeom prst="rect">
            <a:avLst/>
          </a:prstGeom>
          <a:noFill/>
        </p:spPr>
      </p:pic>
      <p:graphicFrame>
        <p:nvGraphicFramePr>
          <p:cNvPr id="3" name="2 Diyagram"/>
          <p:cNvGraphicFramePr/>
          <p:nvPr/>
        </p:nvGraphicFramePr>
        <p:xfrm>
          <a:off x="1606731" y="287383"/>
          <a:ext cx="9326879" cy="621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17715" y="289897"/>
            <a:ext cx="5046617" cy="13716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</a:rPr>
              <a:t>Seyirci rolündeki bireylerin özellikleri;</a:t>
            </a:r>
            <a:endParaRPr lang="tr-T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8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ZORBALIK TÜRLERİ</a:t>
            </a:r>
            <a:endParaRPr lang="tr-TR" sz="8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 Yer Tutucusu" descr="9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4" b="104"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İçerik Yer Tutucusu"/>
          <p:cNvSpPr>
            <a:spLocks noGrp="1"/>
          </p:cNvSpPr>
          <p:nvPr>
            <p:ph type="body" sz="half" idx="2"/>
          </p:nvPr>
        </p:nvSpPr>
        <p:spPr>
          <a:xfrm>
            <a:off x="9317493" y="515154"/>
            <a:ext cx="2432304" cy="373101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endParaRPr lang="tr-TR" sz="2200" dirty="0" smtClean="0">
              <a:latin typeface="Constantia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tr-TR" sz="2200" dirty="0" smtClean="0">
                <a:latin typeface="Constantia" pitchFamily="18" charset="0"/>
              </a:rPr>
              <a:t>Zorbalık genel olarak 4 başlık altında toplanmaktadır;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200" dirty="0" smtClean="0">
                <a:latin typeface="Constantia" pitchFamily="18" charset="0"/>
              </a:rPr>
              <a:t>Fiziksel Zorbalık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200" dirty="0" smtClean="0">
                <a:latin typeface="Constantia" pitchFamily="18" charset="0"/>
              </a:rPr>
              <a:t>Sözel Zorbalık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200" dirty="0" smtClean="0">
                <a:latin typeface="Constantia" pitchFamily="18" charset="0"/>
              </a:rPr>
              <a:t>Sosyal Zorbalık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200" dirty="0" smtClean="0">
                <a:latin typeface="Constantia" pitchFamily="18" charset="0"/>
              </a:rPr>
              <a:t>Siber Zorbalık</a:t>
            </a:r>
            <a:endParaRPr lang="tr-TR" sz="22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864663"/>
            <a:ext cx="10058400" cy="13716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Fiziksel Zorbalık;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4138" y="1854926"/>
            <a:ext cx="6008914" cy="4180114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60000"/>
              </a:lnSpc>
              <a:spcBef>
                <a:spcPct val="75000"/>
              </a:spcBef>
              <a:buFont typeface="Wingdings" pitchFamily="2" charset="2"/>
              <a:buChar char="Ø"/>
            </a:pPr>
            <a:r>
              <a:rPr lang="tr-TR" sz="2200" dirty="0" smtClean="0">
                <a:latin typeface="Constantia" pitchFamily="18" charset="0"/>
              </a:rPr>
              <a:t>Fiziksel zorbalar eylem yönelimlidir ve vurmak, tekme atmak gibi doğrudan zorbalık olarak nitelendirilebilecek davranışlar sergilerler. Bu, zorbalığın en kolay ayırt edilebilen türüdür. </a:t>
            </a:r>
          </a:p>
          <a:p>
            <a:pPr lvl="1">
              <a:lnSpc>
                <a:spcPct val="75000"/>
              </a:lnSpc>
              <a:spcBef>
                <a:spcPct val="75000"/>
              </a:spcBef>
              <a:buFont typeface="Wingdings" pitchFamily="2" charset="2"/>
              <a:buChar char="§"/>
            </a:pPr>
            <a:r>
              <a:rPr lang="tr-TR" sz="2400" dirty="0" smtClean="0">
                <a:latin typeface="Constantia" pitchFamily="18" charset="0"/>
              </a:rPr>
              <a:t>Dövme</a:t>
            </a:r>
          </a:p>
          <a:p>
            <a:pPr lvl="1">
              <a:lnSpc>
                <a:spcPct val="75000"/>
              </a:lnSpc>
              <a:spcBef>
                <a:spcPct val="75000"/>
              </a:spcBef>
              <a:buFont typeface="Wingdings" pitchFamily="2" charset="2"/>
              <a:buChar char="§"/>
            </a:pPr>
            <a:r>
              <a:rPr lang="tr-TR" sz="2400" dirty="0" smtClean="0">
                <a:latin typeface="Constantia" pitchFamily="18" charset="0"/>
              </a:rPr>
              <a:t> Tekme vurma</a:t>
            </a:r>
          </a:p>
          <a:p>
            <a:pPr lvl="1">
              <a:lnSpc>
                <a:spcPct val="75000"/>
              </a:lnSpc>
              <a:spcBef>
                <a:spcPct val="75000"/>
              </a:spcBef>
              <a:buFont typeface="Wingdings" pitchFamily="2" charset="2"/>
              <a:buChar char="§"/>
            </a:pPr>
            <a:r>
              <a:rPr lang="tr-TR" sz="2400" dirty="0" smtClean="0">
                <a:latin typeface="Constantia" pitchFamily="18" charset="0"/>
              </a:rPr>
              <a:t> Tokat atma</a:t>
            </a:r>
          </a:p>
          <a:p>
            <a:pPr lvl="1">
              <a:lnSpc>
                <a:spcPct val="75000"/>
              </a:lnSpc>
              <a:spcBef>
                <a:spcPct val="75000"/>
              </a:spcBef>
              <a:buFont typeface="Wingdings" pitchFamily="2" charset="2"/>
              <a:buChar char="§"/>
            </a:pPr>
            <a:r>
              <a:rPr lang="tr-TR" sz="2400" dirty="0" smtClean="0">
                <a:latin typeface="Constantia" pitchFamily="18" charset="0"/>
              </a:rPr>
              <a:t> İtme,</a:t>
            </a:r>
          </a:p>
          <a:p>
            <a:pPr lvl="1">
              <a:lnSpc>
                <a:spcPct val="75000"/>
              </a:lnSpc>
              <a:spcBef>
                <a:spcPct val="75000"/>
              </a:spcBef>
              <a:buFont typeface="Wingdings" pitchFamily="2" charset="2"/>
              <a:buChar char="§"/>
            </a:pPr>
            <a:r>
              <a:rPr lang="tr-TR" sz="2400" dirty="0" smtClean="0">
                <a:latin typeface="Constantia" pitchFamily="18" charset="0"/>
              </a:rPr>
              <a:t> Saç ya da kulak çekme</a:t>
            </a:r>
          </a:p>
          <a:p>
            <a:pPr lvl="1">
              <a:lnSpc>
                <a:spcPct val="75000"/>
              </a:lnSpc>
              <a:spcBef>
                <a:spcPct val="75000"/>
              </a:spcBef>
              <a:buFont typeface="Wingdings" pitchFamily="2" charset="2"/>
              <a:buChar char="§"/>
            </a:pPr>
            <a:r>
              <a:rPr lang="tr-TR" sz="2400" dirty="0" smtClean="0">
                <a:latin typeface="Constantia" pitchFamily="18" charset="0"/>
              </a:rPr>
              <a:t> Dürtme vb.</a:t>
            </a:r>
          </a:p>
          <a:p>
            <a:endParaRPr lang="tr-TR" sz="2400" dirty="0"/>
          </a:p>
        </p:txBody>
      </p:sp>
      <p:pic>
        <p:nvPicPr>
          <p:cNvPr id="1026" name="Picture 2" descr="C:\Users\umut\Desktop\akran zorbalığı\RESİMLER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5803" y="1854926"/>
            <a:ext cx="4299397" cy="287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642594"/>
            <a:ext cx="3701143" cy="13716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Sözel Zorbalık;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05394" y="1737359"/>
            <a:ext cx="6021977" cy="4598127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70000"/>
              </a:lnSpc>
              <a:spcBef>
                <a:spcPct val="65000"/>
              </a:spcBef>
              <a:buFont typeface="Wingdings" pitchFamily="2" charset="2"/>
              <a:buChar char="Ø"/>
            </a:pPr>
            <a:r>
              <a:rPr lang="tr-TR" sz="2400" dirty="0" smtClean="0">
                <a:latin typeface="Constantia" pitchFamily="18" charset="0"/>
              </a:rPr>
              <a:t>Bu tür zorbalar kullandıkları sözcüklerle kurbanlarını incitirler, küçük düşürürler ve onurlarını kırarlar. </a:t>
            </a:r>
            <a:endParaRPr lang="tr-TR" sz="2200" dirty="0" smtClean="0">
              <a:latin typeface="Constantia" pitchFamily="18" charset="0"/>
            </a:endParaRPr>
          </a:p>
          <a:p>
            <a:pPr lvl="1">
              <a:lnSpc>
                <a:spcPct val="150000"/>
              </a:lnSpc>
              <a:spcBef>
                <a:spcPct val="65000"/>
              </a:spcBef>
              <a:buFont typeface="Wingdings" pitchFamily="2" charset="2"/>
              <a:buChar char="§"/>
            </a:pPr>
            <a:r>
              <a:rPr lang="tr-TR" sz="2200" dirty="0" smtClean="0">
                <a:latin typeface="Constantia" pitchFamily="18" charset="0"/>
              </a:rPr>
              <a:t>Dalga geçme, alay etme </a:t>
            </a:r>
          </a:p>
          <a:p>
            <a:pPr lvl="1">
              <a:lnSpc>
                <a:spcPct val="150000"/>
              </a:lnSpc>
              <a:spcBef>
                <a:spcPct val="65000"/>
              </a:spcBef>
              <a:buFont typeface="Wingdings" pitchFamily="2" charset="2"/>
              <a:buChar char="§"/>
            </a:pPr>
            <a:r>
              <a:rPr lang="tr-TR" sz="2200" dirty="0" smtClean="0">
                <a:latin typeface="Constantia" pitchFamily="18" charset="0"/>
              </a:rPr>
              <a:t> Kızdırma, korkutma</a:t>
            </a:r>
          </a:p>
          <a:p>
            <a:pPr lvl="1">
              <a:lnSpc>
                <a:spcPct val="150000"/>
              </a:lnSpc>
              <a:spcBef>
                <a:spcPct val="65000"/>
              </a:spcBef>
              <a:buFont typeface="Wingdings" pitchFamily="2" charset="2"/>
              <a:buChar char="§"/>
            </a:pPr>
            <a:r>
              <a:rPr lang="tr-TR" sz="2200" dirty="0" smtClean="0">
                <a:latin typeface="Constantia" pitchFamily="18" charset="0"/>
              </a:rPr>
              <a:t> Kötü isim/isimler takma</a:t>
            </a:r>
          </a:p>
          <a:p>
            <a:pPr lvl="1">
              <a:lnSpc>
                <a:spcPct val="150000"/>
              </a:lnSpc>
              <a:spcBef>
                <a:spcPct val="65000"/>
              </a:spcBef>
              <a:buFont typeface="Wingdings" pitchFamily="2" charset="2"/>
              <a:buChar char="§"/>
            </a:pPr>
            <a:r>
              <a:rPr lang="tr-TR" sz="2200" dirty="0" smtClean="0">
                <a:latin typeface="Constantia" pitchFamily="18" charset="0"/>
              </a:rPr>
              <a:t> Küfür etme</a:t>
            </a:r>
          </a:p>
          <a:p>
            <a:pPr lvl="1">
              <a:lnSpc>
                <a:spcPct val="150000"/>
              </a:lnSpc>
              <a:spcBef>
                <a:spcPct val="65000"/>
              </a:spcBef>
              <a:buFont typeface="Wingdings" pitchFamily="2" charset="2"/>
              <a:buChar char="§"/>
            </a:pPr>
            <a:r>
              <a:rPr lang="tr-TR" sz="2200" dirty="0" smtClean="0">
                <a:latin typeface="Constantia" pitchFamily="18" charset="0"/>
              </a:rPr>
              <a:t> Mağdura ya da ailesine hakaret etme</a:t>
            </a:r>
          </a:p>
          <a:p>
            <a:pPr lvl="1">
              <a:lnSpc>
                <a:spcPct val="150000"/>
              </a:lnSpc>
              <a:spcBef>
                <a:spcPct val="65000"/>
              </a:spcBef>
              <a:buFont typeface="Wingdings" pitchFamily="2" charset="2"/>
              <a:buChar char="§"/>
            </a:pPr>
            <a:r>
              <a:rPr lang="tr-TR" sz="2200" dirty="0" smtClean="0">
                <a:latin typeface="Constantia" pitchFamily="18" charset="0"/>
              </a:rPr>
              <a:t> Küçük düşürücü, incitici, hakaret edici sözler söyleme vb.</a:t>
            </a:r>
          </a:p>
          <a:p>
            <a:endParaRPr lang="tr-TR" dirty="0"/>
          </a:p>
        </p:txBody>
      </p:sp>
      <p:pic>
        <p:nvPicPr>
          <p:cNvPr id="2050" name="Picture 2" descr="C:\Users\umut\Desktop\akran zorbalığı\RESİMLER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141" y="1442434"/>
            <a:ext cx="3243599" cy="3588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825474"/>
            <a:ext cx="3923211" cy="13716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Sosyal Zorbalık;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6024" y="1841862"/>
            <a:ext cx="5721530" cy="45066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75000"/>
              </a:spcBef>
            </a:pPr>
            <a:r>
              <a:rPr lang="tr-TR" dirty="0" smtClean="0">
                <a:latin typeface="Constantia" pitchFamily="18" charset="0"/>
              </a:rPr>
              <a:t>Kurbanı kasıtlı olarak grup dışında tutup yalnızlığa itme,</a:t>
            </a:r>
          </a:p>
          <a:p>
            <a:pPr>
              <a:lnSpc>
                <a:spcPct val="150000"/>
              </a:lnSpc>
              <a:spcBef>
                <a:spcPct val="75000"/>
              </a:spcBef>
            </a:pPr>
            <a:r>
              <a:rPr lang="tr-TR" dirty="0" smtClean="0">
                <a:latin typeface="Constantia" pitchFamily="18" charset="0"/>
              </a:rPr>
              <a:t>Oyun veya diğer etkinliklere almama, </a:t>
            </a:r>
          </a:p>
          <a:p>
            <a:pPr>
              <a:lnSpc>
                <a:spcPct val="150000"/>
              </a:lnSpc>
              <a:spcBef>
                <a:spcPct val="75000"/>
              </a:spcBef>
            </a:pPr>
            <a:r>
              <a:rPr lang="tr-TR" dirty="0" smtClean="0">
                <a:latin typeface="Constantia" pitchFamily="18" charset="0"/>
              </a:rPr>
              <a:t>İzole etme, yok sayma, görmezlikten gelme,</a:t>
            </a:r>
          </a:p>
          <a:p>
            <a:pPr>
              <a:lnSpc>
                <a:spcPct val="150000"/>
              </a:lnSpc>
              <a:spcBef>
                <a:spcPct val="75000"/>
              </a:spcBef>
            </a:pPr>
            <a:r>
              <a:rPr lang="tr-TR" dirty="0" smtClean="0">
                <a:latin typeface="Constantia" pitchFamily="18" charset="0"/>
              </a:rPr>
              <a:t>Aleyhinde yalan-yanlış söylentiler çıkarma ve yayma,</a:t>
            </a:r>
          </a:p>
          <a:p>
            <a:pPr>
              <a:lnSpc>
                <a:spcPct val="150000"/>
              </a:lnSpc>
              <a:spcBef>
                <a:spcPct val="75000"/>
              </a:spcBef>
            </a:pPr>
            <a:r>
              <a:rPr lang="tr-TR" dirty="0" smtClean="0">
                <a:latin typeface="Constantia" pitchFamily="18" charset="0"/>
              </a:rPr>
              <a:t>Dedikodu yapma, arasının diğerleriyle bozulmasına çalışma</a:t>
            </a:r>
          </a:p>
          <a:p>
            <a:pPr>
              <a:lnSpc>
                <a:spcPct val="150000"/>
              </a:lnSpc>
              <a:spcBef>
                <a:spcPct val="75000"/>
              </a:spcBef>
            </a:pPr>
            <a:r>
              <a:rPr lang="tr-TR" dirty="0" smtClean="0">
                <a:latin typeface="Constantia" pitchFamily="18" charset="0"/>
              </a:rPr>
              <a:t>Kurban hakkında çeşitli yerlere çirkin sözler yazma vb.</a:t>
            </a:r>
          </a:p>
          <a:p>
            <a:pPr>
              <a:lnSpc>
                <a:spcPct val="150000"/>
              </a:lnSpc>
            </a:pPr>
            <a:endParaRPr lang="tr-TR" sz="2200" dirty="0">
              <a:latin typeface="Constantia" pitchFamily="18" charset="0"/>
            </a:endParaRPr>
          </a:p>
        </p:txBody>
      </p:sp>
      <p:pic>
        <p:nvPicPr>
          <p:cNvPr id="3074" name="Picture 2" descr="C:\Users\umut\Desktop\akran zorbalığı\RESİMLER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0465" y="1841862"/>
            <a:ext cx="2914819" cy="308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62743" y="492721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tr-TR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SİBER ZORBALIK</a:t>
            </a:r>
            <a:endParaRPr lang="tr-TR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098" name="Picture 2" descr="C:\Users\umut\Desktop\akran zorbalığı\RESİMLER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6789" y="992777"/>
            <a:ext cx="4572000" cy="346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7463" y="1881052"/>
            <a:ext cx="10607040" cy="33310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tr-TR" dirty="0" smtClean="0"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b="1" u="sng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Siber Zorbalık;</a:t>
            </a:r>
            <a:r>
              <a:rPr lang="tr-TR" sz="2400" dirty="0" smtClean="0">
                <a:latin typeface="Constantia" pitchFamily="18" charset="0"/>
              </a:rPr>
              <a:t> e-posta, cep telefonu ve yazılı mesaj gönderme gibi bilgi ve iletişim teknolojilerini içeren, kişisel web sitesi çökertme ve bilgilere zarar verme gibi eğilimleri gerektiren zorba davranış türü olarak tanımlamıştır.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66800" y="940526"/>
            <a:ext cx="10058400" cy="491163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Constantia" pitchFamily="18" charset="0"/>
              </a:rPr>
              <a:t>Siber zorbalık, sözlü ve fiziksel zorbalıktan daha kötüdür. </a:t>
            </a:r>
          </a:p>
          <a:p>
            <a:pPr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C00000"/>
                </a:solidFill>
                <a:latin typeface="Constantia" pitchFamily="18" charset="0"/>
              </a:rPr>
              <a:t>        Çünkü;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>
                <a:latin typeface="Constantia" pitchFamily="18" charset="0"/>
              </a:rPr>
              <a:t>Çocuklar genellikle yapılanları kimseye anlatmadıkları için kimse ne olup bittiğini bilmemektedir.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>
                <a:latin typeface="Constantia" pitchFamily="18" charset="0"/>
              </a:rPr>
              <a:t>Zorbalığı yapan çocuk, diğer çocuğun yüzünü görmediği için kendini suçlu hissetmemektedir.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>
                <a:latin typeface="Constantia" pitchFamily="18" charset="0"/>
              </a:rPr>
              <a:t>Siber zorbalıkta yüz yüze bir görüşme olmadığı için aynı zamanda gizlemesi de kolaydır.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1602812" y="2211875"/>
            <a:ext cx="9070848" cy="258775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tr-TR" sz="66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Zorbalığa Maruz Kalanlar Neler Hisseder?</a:t>
            </a:r>
            <a:endParaRPr lang="tr-TR" sz="6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0675" y="2037805"/>
            <a:ext cx="10058400" cy="330490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>
                <a:latin typeface="Constantia" pitchFamily="18" charset="0"/>
              </a:rPr>
              <a:t>Bir veya birden çok öğrencinin, kendilerinden daha güçsüz öğrencileri, kasıtlı ve sürekli olarak rahatsız etmesiyle sonuçlanan ve kurbanın kendisini koruyamayacak durumda olduğu bir saldırganlık türü olarak tanımlanmaktadır.</a:t>
            </a:r>
          </a:p>
          <a:p>
            <a:pPr>
              <a:lnSpc>
                <a:spcPct val="150000"/>
              </a:lnSpc>
              <a:buNone/>
            </a:pPr>
            <a:endParaRPr lang="tr-TR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mut\Desktop\akran zorbalığı\RESİMLER\akran_zorbali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268" y="2514600"/>
            <a:ext cx="3873026" cy="2312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2 Diyagram"/>
          <p:cNvGraphicFramePr/>
          <p:nvPr>
            <p:extLst>
              <p:ext uri="{D42A27DB-BD31-4B8C-83A1-F6EECF244321}">
                <p14:modId xmlns="" xmlns:p14="http://schemas.microsoft.com/office/powerpoint/2010/main" val="1017266583"/>
              </p:ext>
            </p:extLst>
          </p:nvPr>
        </p:nvGraphicFramePr>
        <p:xfrm>
          <a:off x="1933349" y="1262130"/>
          <a:ext cx="8640206" cy="466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63623" y="2011680"/>
            <a:ext cx="9070848" cy="3213463"/>
          </a:xfrm>
        </p:spPr>
        <p:txBody>
          <a:bodyPr/>
          <a:lstStyle/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ZORBALIĞIN YOL AÇTIĞI SORUNLAR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Ruhsal Sorunlar;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  </a:t>
            </a:r>
            <a:r>
              <a:rPr lang="tr-TR" sz="2400" dirty="0" smtClean="0">
                <a:latin typeface="Constantia" pitchFamily="18" charset="0"/>
              </a:rPr>
              <a:t>Uyku sorunları</a:t>
            </a:r>
          </a:p>
          <a:p>
            <a:pPr>
              <a:buNone/>
            </a:pPr>
            <a:endParaRPr lang="tr-TR" sz="2400" dirty="0" smtClean="0">
              <a:latin typeface="Constantia" pitchFamily="18" charset="0"/>
            </a:endParaRPr>
          </a:p>
          <a:p>
            <a:r>
              <a:rPr lang="tr-TR" sz="2400" dirty="0" smtClean="0">
                <a:latin typeface="Constantia" pitchFamily="18" charset="0"/>
              </a:rPr>
              <a:t> Geceleri altını ıslatma</a:t>
            </a:r>
          </a:p>
          <a:p>
            <a:pPr>
              <a:buNone/>
            </a:pPr>
            <a:endParaRPr lang="tr-TR" sz="2400" dirty="0" smtClean="0">
              <a:latin typeface="Constantia" pitchFamily="18" charset="0"/>
            </a:endParaRPr>
          </a:p>
          <a:p>
            <a:r>
              <a:rPr lang="tr-TR" sz="2400" dirty="0" smtClean="0">
                <a:latin typeface="Constantia" pitchFamily="18" charset="0"/>
              </a:rPr>
              <a:t> Depresyon</a:t>
            </a:r>
          </a:p>
          <a:p>
            <a:pPr>
              <a:buNone/>
            </a:pPr>
            <a:endParaRPr lang="tr-TR" sz="2400" dirty="0" smtClean="0">
              <a:latin typeface="Constantia" pitchFamily="18" charset="0"/>
            </a:endParaRPr>
          </a:p>
          <a:p>
            <a:r>
              <a:rPr lang="tr-TR" sz="2400" dirty="0" smtClean="0">
                <a:latin typeface="Constantia" pitchFamily="18" charset="0"/>
              </a:rPr>
              <a:t>Okul fobisi</a:t>
            </a:r>
          </a:p>
          <a:p>
            <a:pPr>
              <a:buNone/>
            </a:pPr>
            <a:endParaRPr lang="tr-TR" sz="2400" dirty="0" smtClean="0">
              <a:latin typeface="Constantia" pitchFamily="18" charset="0"/>
            </a:endParaRPr>
          </a:p>
          <a:p>
            <a:r>
              <a:rPr lang="tr-TR" sz="2400" dirty="0" smtClean="0">
                <a:latin typeface="Constantia" pitchFamily="18" charset="0"/>
              </a:rPr>
              <a:t> İntihar düşünceleri ve girişimi</a:t>
            </a:r>
          </a:p>
          <a:p>
            <a:endParaRPr lang="tr-TR" sz="2400" dirty="0">
              <a:latin typeface="Constantia" pitchFamily="18" charset="0"/>
            </a:endParaRPr>
          </a:p>
        </p:txBody>
      </p:sp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1434" y="2014194"/>
            <a:ext cx="3683725" cy="2899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14549" y="851600"/>
            <a:ext cx="10058400" cy="1371600"/>
          </a:xfrm>
        </p:spPr>
        <p:txBody>
          <a:bodyPr/>
          <a:lstStyle/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Akademik Sorunlar;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9863" y="2286000"/>
            <a:ext cx="5699760" cy="3931920"/>
          </a:xfrm>
        </p:spPr>
        <p:txBody>
          <a:bodyPr/>
          <a:lstStyle/>
          <a:p>
            <a:r>
              <a:rPr lang="tr-TR" sz="2400" dirty="0" smtClean="0">
                <a:latin typeface="Constantia" pitchFamily="18" charset="0"/>
              </a:rPr>
              <a:t>Ders başarısında düşme</a:t>
            </a:r>
          </a:p>
          <a:p>
            <a:pPr>
              <a:buNone/>
            </a:pPr>
            <a:endParaRPr lang="tr-TR" sz="2400" dirty="0" smtClean="0">
              <a:latin typeface="Constantia" pitchFamily="18" charset="0"/>
            </a:endParaRPr>
          </a:p>
          <a:p>
            <a:r>
              <a:rPr lang="tr-TR" sz="2400" dirty="0" smtClean="0">
                <a:latin typeface="Constantia" pitchFamily="18" charset="0"/>
              </a:rPr>
              <a:t> Konsantrasyon kaybı</a:t>
            </a:r>
          </a:p>
          <a:p>
            <a:pPr>
              <a:buNone/>
            </a:pPr>
            <a:endParaRPr lang="tr-TR" sz="2400" dirty="0" smtClean="0">
              <a:latin typeface="Constantia" pitchFamily="18" charset="0"/>
            </a:endParaRPr>
          </a:p>
          <a:p>
            <a:r>
              <a:rPr lang="tr-TR" sz="2400" dirty="0" smtClean="0">
                <a:latin typeface="Constantia" pitchFamily="18" charset="0"/>
              </a:rPr>
              <a:t> Ders içi uyumsuzluk</a:t>
            </a:r>
          </a:p>
          <a:p>
            <a:pPr>
              <a:buNone/>
            </a:pPr>
            <a:endParaRPr lang="tr-TR" sz="2400" dirty="0" smtClean="0">
              <a:latin typeface="Constantia" pitchFamily="18" charset="0"/>
            </a:endParaRP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35842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9001" y="2113721"/>
            <a:ext cx="3944983" cy="284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Sosyal Beceri Sorunları;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66800" y="2103120"/>
            <a:ext cx="5098869" cy="393192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tr-TR" sz="2400" dirty="0" smtClean="0">
                <a:latin typeface="Constantia" pitchFamily="18" charset="0"/>
              </a:rPr>
              <a:t>Olumsuz kendilik algısı</a:t>
            </a:r>
          </a:p>
          <a:p>
            <a:pPr>
              <a:buFont typeface="Courier New" pitchFamily="49" charset="0"/>
              <a:buChar char="o"/>
            </a:pPr>
            <a:endParaRPr lang="tr-TR" sz="2400" dirty="0" smtClean="0">
              <a:latin typeface="Constant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2400" dirty="0" smtClean="0">
                <a:latin typeface="Constantia" pitchFamily="18" charset="0"/>
              </a:rPr>
              <a:t>Güvensizlik ve içine kapanıklık</a:t>
            </a:r>
          </a:p>
          <a:p>
            <a:pPr>
              <a:buFont typeface="Courier New" pitchFamily="49" charset="0"/>
              <a:buChar char="o"/>
            </a:pPr>
            <a:endParaRPr lang="tr-TR" sz="2400" dirty="0" smtClean="0">
              <a:latin typeface="Constant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2400" dirty="0" smtClean="0">
                <a:latin typeface="Constantia" pitchFamily="18" charset="0"/>
              </a:rPr>
              <a:t>Utangaçlık</a:t>
            </a:r>
          </a:p>
          <a:p>
            <a:pPr>
              <a:buFont typeface="Courier New" pitchFamily="49" charset="0"/>
              <a:buChar char="o"/>
            </a:pPr>
            <a:endParaRPr lang="tr-TR" sz="2400" dirty="0" smtClean="0">
              <a:latin typeface="Constant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tr-TR" sz="2400" dirty="0" smtClean="0">
                <a:latin typeface="Constantia" pitchFamily="18" charset="0"/>
              </a:rPr>
              <a:t>Düşük benlik saygısı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36866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2615" y="2014194"/>
            <a:ext cx="3422468" cy="2873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Bir söz ya da eylemin zorbalık olarak adlandırılabilmesi için;</a:t>
            </a:r>
            <a:endParaRPr lang="tr-TR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75000"/>
              </a:spcBef>
            </a:pPr>
            <a:r>
              <a:rPr lang="tr-TR" sz="2400" dirty="0" smtClean="0">
                <a:latin typeface="Constantia" pitchFamily="18" charset="0"/>
              </a:rPr>
              <a:t>Taraflar arasında eşit olmayan güç dengesinin olması,</a:t>
            </a:r>
          </a:p>
          <a:p>
            <a:pPr>
              <a:lnSpc>
                <a:spcPct val="150000"/>
              </a:lnSpc>
              <a:spcBef>
                <a:spcPct val="75000"/>
              </a:spcBef>
            </a:pPr>
            <a:r>
              <a:rPr lang="tr-TR" sz="2400" dirty="0" smtClean="0">
                <a:latin typeface="Constantia" pitchFamily="18" charset="0"/>
              </a:rPr>
              <a:t>Süreklilik özelliği taşıması, </a:t>
            </a:r>
          </a:p>
          <a:p>
            <a:pPr>
              <a:lnSpc>
                <a:spcPct val="150000"/>
              </a:lnSpc>
              <a:spcBef>
                <a:spcPct val="75000"/>
              </a:spcBef>
            </a:pPr>
            <a:r>
              <a:rPr lang="tr-TR" sz="2400" dirty="0" smtClean="0">
                <a:latin typeface="Constantia" pitchFamily="18" charset="0"/>
              </a:rPr>
              <a:t>Kasıtlı yapılıyor olması,</a:t>
            </a:r>
          </a:p>
          <a:p>
            <a:pPr>
              <a:lnSpc>
                <a:spcPct val="150000"/>
              </a:lnSpc>
              <a:spcBef>
                <a:spcPct val="75000"/>
              </a:spcBef>
            </a:pPr>
            <a:r>
              <a:rPr lang="tr-TR" sz="2400" dirty="0" smtClean="0">
                <a:latin typeface="Constantia" pitchFamily="18" charset="0"/>
              </a:rPr>
              <a:t>Mağdurun bu söz ve eylemlerden rahatsız olması, ancak kendini koruyamayacak durumda olması gerekir.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66800" y="888273"/>
            <a:ext cx="10058400" cy="5381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tr-TR" sz="2000" dirty="0" smtClean="0">
              <a:latin typeface="Constantia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tr-TR" sz="2400" dirty="0" smtClean="0">
                <a:latin typeface="Constantia" pitchFamily="18" charset="0"/>
              </a:rPr>
              <a:t>Zorbalığa dahil olmanın farklı biçimleri bulunmaktadır ve bunlara </a:t>
            </a:r>
            <a:r>
              <a:rPr lang="tr-TR" sz="2400" b="1" u="sng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‘zorbalık statüleri’ </a:t>
            </a:r>
            <a:r>
              <a:rPr lang="tr-TR" sz="2400" dirty="0" smtClean="0">
                <a:latin typeface="Constantia" pitchFamily="18" charset="0"/>
              </a:rPr>
              <a:t>denmektedir.</a:t>
            </a:r>
          </a:p>
          <a:p>
            <a:pPr>
              <a:lnSpc>
                <a:spcPct val="150000"/>
              </a:lnSpc>
              <a:buNone/>
            </a:pPr>
            <a:r>
              <a:rPr lang="tr-TR" sz="2400" dirty="0" smtClean="0">
                <a:latin typeface="Constantia" pitchFamily="18" charset="0"/>
              </a:rPr>
              <a:t>Bu statüler: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>
                <a:latin typeface="Constantia" pitchFamily="18" charset="0"/>
              </a:rPr>
              <a:t>Zorba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>
                <a:latin typeface="Constantia" pitchFamily="18" charset="0"/>
              </a:rPr>
              <a:t>Kurban/Mağdur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>
                <a:latin typeface="Constantia" pitchFamily="18" charset="0"/>
              </a:rPr>
              <a:t>İzleyici</a:t>
            </a:r>
            <a:endParaRPr lang="tr-TR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6650" y="4848647"/>
            <a:ext cx="10293532" cy="14735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Constantia" pitchFamily="18" charset="0"/>
              </a:rPr>
              <a:t>Kendinden küçük kişi ya da kişilere tekrarlı olarak zarar verme niyetiyle saldırıda bulunan kişilere </a:t>
            </a:r>
            <a:r>
              <a:rPr lang="tr-TR" sz="2400" b="1" u="sng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‘ZORBA’ </a:t>
            </a:r>
            <a:r>
              <a:rPr lang="tr-TR" sz="2400" dirty="0" smtClean="0">
                <a:latin typeface="Constantia" pitchFamily="18" charset="0"/>
              </a:rPr>
              <a:t>denilmektedir.</a:t>
            </a:r>
            <a:endParaRPr lang="tr-TR" sz="2400" dirty="0">
              <a:latin typeface="Constantia" pitchFamily="18" charset="0"/>
            </a:endParaRPr>
          </a:p>
        </p:txBody>
      </p:sp>
      <p:pic>
        <p:nvPicPr>
          <p:cNvPr id="1026" name="Picture 2" descr="C:\Users\umut\Desktop\akran zorbalığı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1840" y="796834"/>
            <a:ext cx="5643153" cy="365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BDULLAH\Desktop\akran zorbalığı\ind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084" y="2046737"/>
            <a:ext cx="1899492" cy="2498369"/>
          </a:xfrm>
          <a:prstGeom prst="rect">
            <a:avLst/>
          </a:prstGeom>
          <a:noFill/>
        </p:spPr>
      </p:pic>
      <p:graphicFrame>
        <p:nvGraphicFramePr>
          <p:cNvPr id="6" name="5 Diyagram"/>
          <p:cNvGraphicFramePr/>
          <p:nvPr/>
        </p:nvGraphicFramePr>
        <p:xfrm>
          <a:off x="845246" y="383433"/>
          <a:ext cx="10306593" cy="617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Başlık"/>
          <p:cNvSpPr>
            <a:spLocks noGrp="1"/>
          </p:cNvSpPr>
          <p:nvPr>
            <p:ph type="title"/>
          </p:nvPr>
        </p:nvSpPr>
        <p:spPr>
          <a:xfrm>
            <a:off x="269965" y="339636"/>
            <a:ext cx="4537166" cy="1110342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Zorbalık davranışı gösteren bireylerin özellikleri;</a:t>
            </a:r>
            <a:endParaRPr lang="tr-TR" sz="32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1303" y="4718205"/>
            <a:ext cx="10058400" cy="137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Constantia" pitchFamily="18" charset="0"/>
              </a:rPr>
              <a:t>Zorbalığa maruz kalan kişi ya da kişilere</a:t>
            </a:r>
            <a:r>
              <a:rPr lang="tr-TR" sz="2400" b="1" u="sng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‘KURBAN ya da MAĞDUR’ </a:t>
            </a:r>
            <a:r>
              <a:rPr lang="tr-TR" sz="2400" dirty="0" smtClean="0">
                <a:latin typeface="Constantia" pitchFamily="18" charset="0"/>
              </a:rPr>
              <a:t>denilmektedir.</a:t>
            </a:r>
            <a:endParaRPr lang="tr-TR" sz="2400" dirty="0">
              <a:latin typeface="Constantia" pitchFamily="18" charset="0"/>
            </a:endParaRPr>
          </a:p>
        </p:txBody>
      </p:sp>
      <p:pic>
        <p:nvPicPr>
          <p:cNvPr id="2051" name="Picture 3" descr="C:\Users\umut\Desktop\akran zorbalığı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594" y="1031965"/>
            <a:ext cx="5486400" cy="317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mut\Desktop\akran zorbalığı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8024" y="2232212"/>
            <a:ext cx="1384790" cy="2235285"/>
          </a:xfrm>
          <a:prstGeom prst="rect">
            <a:avLst/>
          </a:prstGeom>
          <a:noFill/>
        </p:spPr>
      </p:pic>
      <p:graphicFrame>
        <p:nvGraphicFramePr>
          <p:cNvPr id="4" name="3 Diyagram"/>
          <p:cNvGraphicFramePr/>
          <p:nvPr/>
        </p:nvGraphicFramePr>
        <p:xfrm>
          <a:off x="1765410" y="339251"/>
          <a:ext cx="8599970" cy="606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230777" y="274320"/>
            <a:ext cx="4249783" cy="1541417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</a:rPr>
              <a:t>Mağdur bireylerin özellikleri;</a:t>
            </a:r>
            <a:endParaRPr lang="tr-T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7105" y="3567448"/>
            <a:ext cx="8942354" cy="202345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2200" dirty="0" smtClean="0">
                <a:latin typeface="Constantia" pitchFamily="18" charset="0"/>
              </a:rPr>
              <a:t>Karışmayan statüsünde yer alanlar ise zorbanın tarafında olup bu durumu destekleyen </a:t>
            </a:r>
            <a:r>
              <a:rPr lang="tr-TR" sz="2200" b="1" u="sng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‘İTAATKAR İZLEYİCİLER’,</a:t>
            </a:r>
            <a:r>
              <a:rPr lang="tr-TR" sz="2200" dirty="0" smtClean="0">
                <a:latin typeface="Constantia" pitchFamily="18" charset="0"/>
              </a:rPr>
              <a:t> zorbanın yaptıklarına karşı mağdurun yanında olan </a:t>
            </a:r>
            <a:r>
              <a:rPr lang="tr-TR" sz="2200" b="1" u="sng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‘SAVUNUCU İZLEYİCİLER’ </a:t>
            </a:r>
            <a:r>
              <a:rPr lang="tr-TR" sz="2200" dirty="0" smtClean="0">
                <a:latin typeface="Constantia" pitchFamily="18" charset="0"/>
              </a:rPr>
              <a:t>ve ne zorbayı ne de mağduru savunan </a:t>
            </a:r>
            <a:r>
              <a:rPr lang="tr-TR" sz="2200" b="1" u="sng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‘SEYİRCİLER’ </a:t>
            </a:r>
            <a:r>
              <a:rPr lang="tr-TR" sz="2200" dirty="0" smtClean="0">
                <a:latin typeface="Constantia" pitchFamily="18" charset="0"/>
              </a:rPr>
              <a:t>dir.</a:t>
            </a:r>
            <a:endParaRPr lang="tr-TR" sz="2200" dirty="0">
              <a:latin typeface="Constantia" pitchFamily="18" charset="0"/>
            </a:endParaRPr>
          </a:p>
        </p:txBody>
      </p:sp>
      <p:pic>
        <p:nvPicPr>
          <p:cNvPr id="2050" name="Picture 2" descr="C:\Users\umut\Desktop\akran zorbalığı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3772" y="708339"/>
            <a:ext cx="5615828" cy="2489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759</TotalTime>
  <Words>632</Words>
  <Application>Microsoft Office PowerPoint</Application>
  <PresentationFormat>Özel</PresentationFormat>
  <Paragraphs>105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Savon</vt:lpstr>
      <vt:lpstr>AKRAN ZORBALIĞI</vt:lpstr>
      <vt:lpstr>Slayt 2</vt:lpstr>
      <vt:lpstr>Bir söz ya da eylemin zorbalık olarak adlandırılabilmesi için;</vt:lpstr>
      <vt:lpstr>Slayt 4</vt:lpstr>
      <vt:lpstr>Kendinden küçük kişi ya da kişilere tekrarlı olarak zarar verme niyetiyle saldırıda bulunan kişilere ‘ZORBA’ denilmektedir.</vt:lpstr>
      <vt:lpstr>Zorbalık davranışı gösteren bireylerin özellikleri;</vt:lpstr>
      <vt:lpstr>Zorbalığa maruz kalan kişi ya da kişilere ‘KURBAN ya da MAĞDUR’ denilmektedir.</vt:lpstr>
      <vt:lpstr>Mağdur bireylerin özellikleri;</vt:lpstr>
      <vt:lpstr>Karışmayan statüsünde yer alanlar ise zorbanın tarafında olup bu durumu destekleyen ‘İTAATKAR İZLEYİCİLER’, zorbanın yaptıklarına karşı mağdurun yanında olan ‘SAVUNUCU İZLEYİCİLER’ ve ne zorbayı ne de mağduru savunan ‘SEYİRCİLER’ dir.</vt:lpstr>
      <vt:lpstr>Seyirci rolündeki bireylerin özellikleri;</vt:lpstr>
      <vt:lpstr>ZORBALIK TÜRLERİ</vt:lpstr>
      <vt:lpstr>Slayt 12</vt:lpstr>
      <vt:lpstr>Fiziksel Zorbalık;</vt:lpstr>
      <vt:lpstr>Sözel Zorbalık;</vt:lpstr>
      <vt:lpstr>Sosyal Zorbalık;</vt:lpstr>
      <vt:lpstr>SİBER ZORBALIK</vt:lpstr>
      <vt:lpstr>Slayt 17</vt:lpstr>
      <vt:lpstr>Slayt 18</vt:lpstr>
      <vt:lpstr>Zorbalığa Maruz Kalanlar Neler Hisseder?</vt:lpstr>
      <vt:lpstr>Slayt 20</vt:lpstr>
      <vt:lpstr>ZORBALIĞIN YOL AÇTIĞI SORUNLAR</vt:lpstr>
      <vt:lpstr>Ruhsal Sorunlar;</vt:lpstr>
      <vt:lpstr>Akademik Sorunlar;</vt:lpstr>
      <vt:lpstr>Sosyal Beceri Sorunları;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rehberlik</dc:creator>
  <cp:lastModifiedBy>rehberlik</cp:lastModifiedBy>
  <cp:revision>85</cp:revision>
  <dcterms:created xsi:type="dcterms:W3CDTF">2014-09-12T02:12:20Z</dcterms:created>
  <dcterms:modified xsi:type="dcterms:W3CDTF">2019-12-03T07:48:18Z</dcterms:modified>
</cp:coreProperties>
</file>